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838" r:id="rId5"/>
  </p:sldMasterIdLst>
  <p:notesMasterIdLst>
    <p:notesMasterId r:id="rId11"/>
  </p:notesMasterIdLst>
  <p:sldIdLst>
    <p:sldId id="1952" r:id="rId6"/>
    <p:sldId id="1962" r:id="rId7"/>
    <p:sldId id="1963" r:id="rId8"/>
    <p:sldId id="1964" r:id="rId9"/>
    <p:sldId id="269" r:id="rId10"/>
  </p:sldIdLst>
  <p:sldSz cx="9144000" cy="5143500" type="screen16x9"/>
  <p:notesSz cx="7010400" cy="92964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7CF0C2E-7C6C-4945-B436-2E2529B806FB}">
          <p14:sldIdLst>
            <p14:sldId id="1952"/>
          </p14:sldIdLst>
        </p14:section>
        <p14:section name="Project Detailing" id="{AE277C95-68F2-4D3F-BE70-E85082A6F729}">
          <p14:sldIdLst>
            <p14:sldId id="1962"/>
            <p14:sldId id="1963"/>
            <p14:sldId id="1964"/>
            <p14:sldId id="26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mrutha S" initials="AS" lastIdx="2" clrIdx="0">
    <p:extLst>
      <p:ext uri="{19B8F6BF-5375-455C-9EA6-DF929625EA0E}">
        <p15:presenceInfo xmlns:p15="http://schemas.microsoft.com/office/powerpoint/2012/main" userId="S-1-5-21-1594105604-433220334-1481692675-42639" providerId="AD"/>
      </p:ext>
    </p:extLst>
  </p:cmAuthor>
  <p:cmAuthor id="2" name="Jagyan Prakash Mishra" initials="JPM" lastIdx="1" clrIdx="1">
    <p:extLst>
      <p:ext uri="{19B8F6BF-5375-455C-9EA6-DF929625EA0E}">
        <p15:presenceInfo xmlns:p15="http://schemas.microsoft.com/office/powerpoint/2012/main" userId="S::Jagyan.Mishra@Ltts.com::e9006520-dcc7-4ee7-b55f-4f75dfb5799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58EFF"/>
    <a:srgbClr val="CFD5EA"/>
    <a:srgbClr val="0077BD"/>
    <a:srgbClr val="003F72"/>
    <a:srgbClr val="F8C300"/>
    <a:srgbClr val="1F1A17"/>
    <a:srgbClr val="989898"/>
    <a:srgbClr val="3576D7"/>
    <a:srgbClr val="7F7F7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868" autoAdjust="0"/>
    <p:restoredTop sz="94660"/>
  </p:normalViewPr>
  <p:slideViewPr>
    <p:cSldViewPr snapToGrid="0">
      <p:cViewPr varScale="1">
        <p:scale>
          <a:sx n="93" d="100"/>
          <a:sy n="93" d="100"/>
        </p:scale>
        <p:origin x="630" y="6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notesMaster" Target="notesMasters/notesMaster1.xml"/><Relationship Id="rId5" Type="http://schemas.openxmlformats.org/officeDocument/2006/relationships/slideMaster" Target="slideMasters/slideMaster2.xml"/><Relationship Id="rId15" Type="http://schemas.openxmlformats.org/officeDocument/2006/relationships/theme" Target="theme/theme1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jp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224EFDFF-52FB-4AA1-8619-FE2EB8C25240}" type="datetimeFigureOut">
              <a:rPr lang="en-IN" smtClean="0"/>
              <a:pPr/>
              <a:t>07-04-2021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10A5A8A1-DC91-404B-B6EF-9243D3169412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01142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3" name="Group 212"/>
          <p:cNvGrpSpPr/>
          <p:nvPr userDrawn="1"/>
        </p:nvGrpSpPr>
        <p:grpSpPr bwMode="gray">
          <a:xfrm>
            <a:off x="-1" y="0"/>
            <a:ext cx="9137515" cy="4914900"/>
            <a:chOff x="-1" y="0"/>
            <a:chExt cx="9137515" cy="4914900"/>
          </a:xfrm>
        </p:grpSpPr>
        <p:cxnSp>
          <p:nvCxnSpPr>
            <p:cNvPr id="63" name="Straight Connector 62"/>
            <p:cNvCxnSpPr/>
            <p:nvPr userDrawn="1"/>
          </p:nvCxnSpPr>
          <p:spPr bwMode="gray">
            <a:xfrm>
              <a:off x="14257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 userDrawn="1"/>
          </p:nvCxnSpPr>
          <p:spPr bwMode="gray">
            <a:xfrm>
              <a:off x="2953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 userDrawn="1"/>
          </p:nvCxnSpPr>
          <p:spPr bwMode="gray">
            <a:xfrm>
              <a:off x="44802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 userDrawn="1"/>
          </p:nvCxnSpPr>
          <p:spPr bwMode="gray">
            <a:xfrm>
              <a:off x="60075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 userDrawn="1"/>
          </p:nvCxnSpPr>
          <p:spPr bwMode="gray">
            <a:xfrm>
              <a:off x="7534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 userDrawn="1"/>
          </p:nvCxnSpPr>
          <p:spPr bwMode="gray">
            <a:xfrm>
              <a:off x="90621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 userDrawn="1"/>
          </p:nvCxnSpPr>
          <p:spPr bwMode="gray">
            <a:xfrm>
              <a:off x="105894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 userDrawn="1"/>
          </p:nvCxnSpPr>
          <p:spPr bwMode="gray">
            <a:xfrm>
              <a:off x="12116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 userDrawn="1"/>
          </p:nvCxnSpPr>
          <p:spPr bwMode="gray">
            <a:xfrm>
              <a:off x="136440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 userDrawn="1"/>
          </p:nvCxnSpPr>
          <p:spPr bwMode="gray">
            <a:xfrm>
              <a:off x="15171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 bwMode="gray">
            <a:xfrm>
              <a:off x="166986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 userDrawn="1"/>
          </p:nvCxnSpPr>
          <p:spPr bwMode="gray">
            <a:xfrm>
              <a:off x="182259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 userDrawn="1"/>
          </p:nvCxnSpPr>
          <p:spPr bwMode="gray">
            <a:xfrm>
              <a:off x="19753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 userDrawn="1"/>
          </p:nvCxnSpPr>
          <p:spPr bwMode="gray">
            <a:xfrm>
              <a:off x="212805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 bwMode="gray">
            <a:xfrm>
              <a:off x="22807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 bwMode="gray">
            <a:xfrm>
              <a:off x="243351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 userDrawn="1"/>
          </p:nvCxnSpPr>
          <p:spPr bwMode="gray">
            <a:xfrm>
              <a:off x="258624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 userDrawn="1"/>
          </p:nvCxnSpPr>
          <p:spPr bwMode="gray">
            <a:xfrm>
              <a:off x="27389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 userDrawn="1"/>
          </p:nvCxnSpPr>
          <p:spPr bwMode="gray">
            <a:xfrm>
              <a:off x="289170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 userDrawn="1"/>
          </p:nvCxnSpPr>
          <p:spPr bwMode="gray">
            <a:xfrm>
              <a:off x="30444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 userDrawn="1"/>
          </p:nvCxnSpPr>
          <p:spPr bwMode="gray">
            <a:xfrm>
              <a:off x="319716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 userDrawn="1"/>
          </p:nvCxnSpPr>
          <p:spPr bwMode="gray">
            <a:xfrm>
              <a:off x="334989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 userDrawn="1"/>
          </p:nvCxnSpPr>
          <p:spPr bwMode="gray">
            <a:xfrm>
              <a:off x="35026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 userDrawn="1"/>
          </p:nvCxnSpPr>
          <p:spPr bwMode="gray">
            <a:xfrm>
              <a:off x="365535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 userDrawn="1"/>
          </p:nvCxnSpPr>
          <p:spPr bwMode="gray">
            <a:xfrm>
              <a:off x="38080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/>
            <p:nvPr userDrawn="1"/>
          </p:nvCxnSpPr>
          <p:spPr bwMode="gray">
            <a:xfrm>
              <a:off x="396081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 userDrawn="1"/>
          </p:nvCxnSpPr>
          <p:spPr bwMode="gray">
            <a:xfrm>
              <a:off x="411354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 userDrawn="1"/>
          </p:nvCxnSpPr>
          <p:spPr bwMode="gray">
            <a:xfrm>
              <a:off x="42662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 userDrawn="1"/>
          </p:nvCxnSpPr>
          <p:spPr bwMode="gray">
            <a:xfrm>
              <a:off x="441899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 userDrawn="1"/>
          </p:nvCxnSpPr>
          <p:spPr bwMode="gray">
            <a:xfrm>
              <a:off x="45717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 userDrawn="1"/>
          </p:nvCxnSpPr>
          <p:spPr bwMode="gray">
            <a:xfrm>
              <a:off x="472445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 userDrawn="1"/>
          </p:nvCxnSpPr>
          <p:spPr bwMode="gray">
            <a:xfrm>
              <a:off x="48771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 userDrawn="1"/>
          </p:nvCxnSpPr>
          <p:spPr bwMode="gray">
            <a:xfrm>
              <a:off x="502991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 userDrawn="1"/>
          </p:nvCxnSpPr>
          <p:spPr bwMode="gray">
            <a:xfrm>
              <a:off x="518264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 userDrawn="1"/>
          </p:nvCxnSpPr>
          <p:spPr bwMode="gray">
            <a:xfrm>
              <a:off x="53353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 userDrawn="1"/>
          </p:nvCxnSpPr>
          <p:spPr bwMode="gray">
            <a:xfrm>
              <a:off x="548810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 userDrawn="1"/>
          </p:nvCxnSpPr>
          <p:spPr bwMode="gray">
            <a:xfrm>
              <a:off x="56408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 bwMode="gray">
            <a:xfrm>
              <a:off x="579356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>
              <a:off x="594629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>
              <a:off x="60990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>
              <a:off x="625175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>
              <a:off x="64044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>
              <a:off x="65572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>
              <a:off x="67099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>
              <a:off x="68626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>
              <a:off x="70154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>
              <a:off x="71681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>
              <a:off x="73208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>
              <a:off x="74735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>
              <a:off x="76263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>
              <a:off x="77790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>
              <a:off x="79317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>
              <a:off x="80845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>
              <a:off x="82372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>
              <a:off x="83899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>
              <a:off x="85426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>
              <a:off x="86954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>
              <a:off x="88481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>
              <a:off x="90008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 bwMode="gray">
            <a:xfrm flipH="1">
              <a:off x="-1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 bwMode="gray">
            <a:xfrm flipH="1">
              <a:off x="-1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 bwMode="gray">
            <a:xfrm flipH="1">
              <a:off x="-1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 bwMode="gray">
            <a:xfrm flipH="1">
              <a:off x="-1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 bwMode="gray">
            <a:xfrm flipH="1">
              <a:off x="-1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 bwMode="gray">
            <a:xfrm flipH="1">
              <a:off x="-1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 bwMode="gray">
            <a:xfrm flipH="1">
              <a:off x="-1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 bwMode="gray">
            <a:xfrm flipH="1">
              <a:off x="-1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 bwMode="gray">
            <a:xfrm flipH="1">
              <a:off x="-1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 bwMode="gray">
            <a:xfrm flipH="1">
              <a:off x="-1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 bwMode="gray">
            <a:xfrm flipH="1">
              <a:off x="-1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 bwMode="gray">
            <a:xfrm flipH="1">
              <a:off x="-1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 bwMode="gray">
            <a:xfrm flipH="1">
              <a:off x="-1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 bwMode="gray">
            <a:xfrm flipH="1">
              <a:off x="-1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 bwMode="gray">
            <a:xfrm flipH="1">
              <a:off x="-1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 bwMode="gray">
            <a:xfrm flipH="1">
              <a:off x="-1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 userDrawn="1"/>
          </p:nvCxnSpPr>
          <p:spPr bwMode="gray">
            <a:xfrm flipH="1">
              <a:off x="-1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 userDrawn="1"/>
          </p:nvCxnSpPr>
          <p:spPr bwMode="gray">
            <a:xfrm flipH="1">
              <a:off x="-1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 userDrawn="1"/>
          </p:nvCxnSpPr>
          <p:spPr bwMode="gray">
            <a:xfrm flipH="1">
              <a:off x="-1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 userDrawn="1"/>
          </p:nvCxnSpPr>
          <p:spPr bwMode="gray">
            <a:xfrm flipH="1">
              <a:off x="-1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 userDrawn="1"/>
          </p:nvCxnSpPr>
          <p:spPr bwMode="gray">
            <a:xfrm flipH="1">
              <a:off x="-1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 userDrawn="1"/>
          </p:nvCxnSpPr>
          <p:spPr bwMode="gray">
            <a:xfrm flipH="1">
              <a:off x="-1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 userDrawn="1"/>
          </p:nvCxnSpPr>
          <p:spPr bwMode="gray">
            <a:xfrm flipH="1">
              <a:off x="-1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 userDrawn="1"/>
          </p:nvCxnSpPr>
          <p:spPr bwMode="gray">
            <a:xfrm flipH="1">
              <a:off x="-1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 userDrawn="1"/>
          </p:nvCxnSpPr>
          <p:spPr bwMode="gray">
            <a:xfrm flipH="1">
              <a:off x="-1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 userDrawn="1"/>
          </p:nvCxnSpPr>
          <p:spPr bwMode="gray">
            <a:xfrm flipH="1">
              <a:off x="-1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 userDrawn="1"/>
          </p:nvCxnSpPr>
          <p:spPr bwMode="gray">
            <a:xfrm flipH="1">
              <a:off x="-1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 userDrawn="1"/>
          </p:nvCxnSpPr>
          <p:spPr bwMode="gray">
            <a:xfrm flipH="1">
              <a:off x="-1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 userDrawn="1"/>
          </p:nvCxnSpPr>
          <p:spPr bwMode="gray">
            <a:xfrm flipH="1">
              <a:off x="-1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 userDrawn="1"/>
          </p:nvCxnSpPr>
          <p:spPr bwMode="gray">
            <a:xfrm flipH="1">
              <a:off x="-1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 userDrawn="1"/>
          </p:nvCxnSpPr>
          <p:spPr bwMode="gray">
            <a:xfrm flipH="1">
              <a:off x="-1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 userDrawn="1"/>
          </p:nvCxnSpPr>
          <p:spPr bwMode="gray">
            <a:xfrm flipH="1">
              <a:off x="-1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 userDrawn="1"/>
          </p:nvCxnSpPr>
          <p:spPr bwMode="gray">
            <a:xfrm flipH="1">
              <a:off x="-1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/>
          <p:cNvGrpSpPr/>
          <p:nvPr userDrawn="1"/>
        </p:nvGrpSpPr>
        <p:grpSpPr bwMode="gray">
          <a:xfrm>
            <a:off x="200226" y="755329"/>
            <a:ext cx="799280" cy="844787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9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11" name="Group 10"/>
          <p:cNvGrpSpPr/>
          <p:nvPr userDrawn="1"/>
        </p:nvGrpSpPr>
        <p:grpSpPr bwMode="gray">
          <a:xfrm>
            <a:off x="4981240" y="1861069"/>
            <a:ext cx="747544" cy="809246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12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999506" y="755329"/>
            <a:ext cx="4052554" cy="1561151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r>
              <a:rPr lang="en-US"/>
              <a:t>Title Text</a:t>
            </a:r>
            <a:endParaRPr lang="en-IN"/>
          </a:p>
        </p:txBody>
      </p:sp>
      <p:sp>
        <p:nvSpPr>
          <p:cNvPr id="17" name="Freeform 17"/>
          <p:cNvSpPr>
            <a:spLocks/>
          </p:cNvSpPr>
          <p:nvPr userDrawn="1"/>
        </p:nvSpPr>
        <p:spPr bwMode="gray">
          <a:xfrm>
            <a:off x="0" y="2647838"/>
            <a:ext cx="2407675" cy="575724"/>
          </a:xfrm>
          <a:custGeom>
            <a:avLst/>
            <a:gdLst/>
            <a:ahLst/>
            <a:cxnLst/>
            <a:rect l="l" t="t" r="r" b="b"/>
            <a:pathLst>
              <a:path w="2402984" h="575724">
                <a:moveTo>
                  <a:pt x="0" y="0"/>
                </a:moveTo>
                <a:lnTo>
                  <a:pt x="2402984" y="0"/>
                </a:lnTo>
                <a:lnTo>
                  <a:pt x="2052676" y="575724"/>
                </a:lnTo>
                <a:lnTo>
                  <a:pt x="0" y="575724"/>
                </a:lnTo>
                <a:close/>
              </a:path>
            </a:pathLst>
          </a:custGeom>
          <a:solidFill>
            <a:srgbClr val="003F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18" name="Group 5"/>
          <p:cNvGrpSpPr>
            <a:grpSpLocks noChangeAspect="1"/>
          </p:cNvGrpSpPr>
          <p:nvPr userDrawn="1"/>
        </p:nvGrpSpPr>
        <p:grpSpPr bwMode="gray">
          <a:xfrm>
            <a:off x="299349" y="2798386"/>
            <a:ext cx="1680364" cy="252286"/>
            <a:chOff x="119" y="2341"/>
            <a:chExt cx="1805" cy="271"/>
          </a:xfrm>
        </p:grpSpPr>
        <p:sp>
          <p:nvSpPr>
            <p:cNvPr id="19" name="Freeform 6"/>
            <p:cNvSpPr>
              <a:spLocks noEditPoints="1"/>
            </p:cNvSpPr>
            <p:nvPr userDrawn="1"/>
          </p:nvSpPr>
          <p:spPr bwMode="gray">
            <a:xfrm>
              <a:off x="119" y="2341"/>
              <a:ext cx="270" cy="271"/>
            </a:xfrm>
            <a:custGeom>
              <a:avLst/>
              <a:gdLst>
                <a:gd name="T0" fmla="*/ 57 w 114"/>
                <a:gd name="T1" fmla="*/ 0 h 115"/>
                <a:gd name="T2" fmla="*/ 114 w 114"/>
                <a:gd name="T3" fmla="*/ 58 h 115"/>
                <a:gd name="T4" fmla="*/ 57 w 114"/>
                <a:gd name="T5" fmla="*/ 115 h 115"/>
                <a:gd name="T6" fmla="*/ 0 w 114"/>
                <a:gd name="T7" fmla="*/ 58 h 115"/>
                <a:gd name="T8" fmla="*/ 57 w 114"/>
                <a:gd name="T9" fmla="*/ 0 h 115"/>
                <a:gd name="T10" fmla="*/ 49 w 114"/>
                <a:gd name="T11" fmla="*/ 107 h 115"/>
                <a:gd name="T12" fmla="*/ 73 w 114"/>
                <a:gd name="T13" fmla="*/ 65 h 115"/>
                <a:gd name="T14" fmla="*/ 57 w 114"/>
                <a:gd name="T15" fmla="*/ 65 h 115"/>
                <a:gd name="T16" fmla="*/ 65 w 114"/>
                <a:gd name="T17" fmla="*/ 51 h 115"/>
                <a:gd name="T18" fmla="*/ 104 w 114"/>
                <a:gd name="T19" fmla="*/ 51 h 115"/>
                <a:gd name="T20" fmla="*/ 96 w 114"/>
                <a:gd name="T21" fmla="*/ 65 h 115"/>
                <a:gd name="T22" fmla="*/ 82 w 114"/>
                <a:gd name="T23" fmla="*/ 65 h 115"/>
                <a:gd name="T24" fmla="*/ 57 w 114"/>
                <a:gd name="T25" fmla="*/ 108 h 115"/>
                <a:gd name="T26" fmla="*/ 107 w 114"/>
                <a:gd name="T27" fmla="*/ 58 h 115"/>
                <a:gd name="T28" fmla="*/ 57 w 114"/>
                <a:gd name="T29" fmla="*/ 8 h 115"/>
                <a:gd name="T30" fmla="*/ 51 w 114"/>
                <a:gd name="T31" fmla="*/ 8 h 115"/>
                <a:gd name="T32" fmla="*/ 26 w 114"/>
                <a:gd name="T33" fmla="*/ 51 h 115"/>
                <a:gd name="T34" fmla="*/ 57 w 114"/>
                <a:gd name="T35" fmla="*/ 51 h 115"/>
                <a:gd name="T36" fmla="*/ 49 w 114"/>
                <a:gd name="T37" fmla="*/ 65 h 115"/>
                <a:gd name="T38" fmla="*/ 10 w 114"/>
                <a:gd name="T39" fmla="*/ 65 h 115"/>
                <a:gd name="T40" fmla="*/ 41 w 114"/>
                <a:gd name="T41" fmla="*/ 10 h 115"/>
                <a:gd name="T42" fmla="*/ 7 w 114"/>
                <a:gd name="T43" fmla="*/ 58 h 115"/>
                <a:gd name="T44" fmla="*/ 49 w 114"/>
                <a:gd name="T45" fmla="*/ 10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4" h="115">
                  <a:moveTo>
                    <a:pt x="57" y="0"/>
                  </a:moveTo>
                  <a:cubicBezTo>
                    <a:pt x="88" y="0"/>
                    <a:pt x="114" y="26"/>
                    <a:pt x="114" y="58"/>
                  </a:cubicBezTo>
                  <a:cubicBezTo>
                    <a:pt x="114" y="89"/>
                    <a:pt x="88" y="115"/>
                    <a:pt x="57" y="115"/>
                  </a:cubicBezTo>
                  <a:cubicBezTo>
                    <a:pt x="25" y="115"/>
                    <a:pt x="0" y="89"/>
                    <a:pt x="0" y="58"/>
                  </a:cubicBezTo>
                  <a:cubicBezTo>
                    <a:pt x="0" y="26"/>
                    <a:pt x="25" y="0"/>
                    <a:pt x="57" y="0"/>
                  </a:cubicBezTo>
                  <a:moveTo>
                    <a:pt x="49" y="107"/>
                  </a:moveTo>
                  <a:cubicBezTo>
                    <a:pt x="73" y="65"/>
                    <a:pt x="73" y="65"/>
                    <a:pt x="73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65" y="51"/>
                    <a:pt x="65" y="51"/>
                    <a:pt x="65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57" y="108"/>
                    <a:pt x="57" y="108"/>
                    <a:pt x="57" y="108"/>
                  </a:cubicBezTo>
                  <a:cubicBezTo>
                    <a:pt x="84" y="108"/>
                    <a:pt x="107" y="85"/>
                    <a:pt x="107" y="58"/>
                  </a:cubicBezTo>
                  <a:cubicBezTo>
                    <a:pt x="107" y="30"/>
                    <a:pt x="84" y="8"/>
                    <a:pt x="57" y="8"/>
                  </a:cubicBezTo>
                  <a:cubicBezTo>
                    <a:pt x="55" y="8"/>
                    <a:pt x="53" y="8"/>
                    <a:pt x="51" y="8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57" y="51"/>
                    <a:pt x="57" y="51"/>
                    <a:pt x="57" y="51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21" y="17"/>
                    <a:pt x="7" y="36"/>
                    <a:pt x="7" y="58"/>
                  </a:cubicBezTo>
                  <a:cubicBezTo>
                    <a:pt x="7" y="83"/>
                    <a:pt x="25" y="103"/>
                    <a:pt x="49" y="1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0" name="Freeform 7"/>
            <p:cNvSpPr>
              <a:spLocks noEditPoints="1"/>
            </p:cNvSpPr>
            <p:nvPr userDrawn="1"/>
          </p:nvSpPr>
          <p:spPr bwMode="gray">
            <a:xfrm>
              <a:off x="457" y="2426"/>
              <a:ext cx="1467" cy="125"/>
            </a:xfrm>
            <a:custGeom>
              <a:avLst/>
              <a:gdLst>
                <a:gd name="T0" fmla="*/ 55 w 621"/>
                <a:gd name="T1" fmla="*/ 34 h 53"/>
                <a:gd name="T2" fmla="*/ 53 w 621"/>
                <a:gd name="T3" fmla="*/ 18 h 53"/>
                <a:gd name="T4" fmla="*/ 35 w 621"/>
                <a:gd name="T5" fmla="*/ 7 h 53"/>
                <a:gd name="T6" fmla="*/ 29 w 621"/>
                <a:gd name="T7" fmla="*/ 38 h 53"/>
                <a:gd name="T8" fmla="*/ 45 w 621"/>
                <a:gd name="T9" fmla="*/ 35 h 53"/>
                <a:gd name="T10" fmla="*/ 40 w 621"/>
                <a:gd name="T11" fmla="*/ 24 h 53"/>
                <a:gd name="T12" fmla="*/ 42 w 621"/>
                <a:gd name="T13" fmla="*/ 9 h 53"/>
                <a:gd name="T14" fmla="*/ 81 w 621"/>
                <a:gd name="T15" fmla="*/ 9 h 53"/>
                <a:gd name="T16" fmla="*/ 139 w 621"/>
                <a:gd name="T17" fmla="*/ 9 h 53"/>
                <a:gd name="T18" fmla="*/ 144 w 621"/>
                <a:gd name="T19" fmla="*/ 13 h 53"/>
                <a:gd name="T20" fmla="*/ 155 w 621"/>
                <a:gd name="T21" fmla="*/ 40 h 53"/>
                <a:gd name="T22" fmla="*/ 145 w 621"/>
                <a:gd name="T23" fmla="*/ 18 h 53"/>
                <a:gd name="T24" fmla="*/ 174 w 621"/>
                <a:gd name="T25" fmla="*/ 13 h 53"/>
                <a:gd name="T26" fmla="*/ 182 w 621"/>
                <a:gd name="T27" fmla="*/ 35 h 53"/>
                <a:gd name="T28" fmla="*/ 181 w 621"/>
                <a:gd name="T29" fmla="*/ 18 h 53"/>
                <a:gd name="T30" fmla="*/ 205 w 621"/>
                <a:gd name="T31" fmla="*/ 18 h 53"/>
                <a:gd name="T32" fmla="*/ 217 w 621"/>
                <a:gd name="T33" fmla="*/ 21 h 53"/>
                <a:gd name="T34" fmla="*/ 187 w 621"/>
                <a:gd name="T35" fmla="*/ 41 h 53"/>
                <a:gd name="T36" fmla="*/ 243 w 621"/>
                <a:gd name="T37" fmla="*/ 22 h 53"/>
                <a:gd name="T38" fmla="*/ 241 w 621"/>
                <a:gd name="T39" fmla="*/ 12 h 53"/>
                <a:gd name="T40" fmla="*/ 269 w 621"/>
                <a:gd name="T41" fmla="*/ 36 h 53"/>
                <a:gd name="T42" fmla="*/ 276 w 621"/>
                <a:gd name="T43" fmla="*/ 20 h 53"/>
                <a:gd name="T44" fmla="*/ 260 w 621"/>
                <a:gd name="T45" fmla="*/ 17 h 53"/>
                <a:gd name="T46" fmla="*/ 284 w 621"/>
                <a:gd name="T47" fmla="*/ 19 h 53"/>
                <a:gd name="T48" fmla="*/ 314 w 621"/>
                <a:gd name="T49" fmla="*/ 35 h 53"/>
                <a:gd name="T50" fmla="*/ 326 w 621"/>
                <a:gd name="T51" fmla="*/ 22 h 53"/>
                <a:gd name="T52" fmla="*/ 305 w 621"/>
                <a:gd name="T53" fmla="*/ 22 h 53"/>
                <a:gd name="T54" fmla="*/ 330 w 621"/>
                <a:gd name="T55" fmla="*/ 15 h 53"/>
                <a:gd name="T56" fmla="*/ 367 w 621"/>
                <a:gd name="T57" fmla="*/ 17 h 53"/>
                <a:gd name="T58" fmla="*/ 340 w 621"/>
                <a:gd name="T59" fmla="*/ 19 h 53"/>
                <a:gd name="T60" fmla="*/ 357 w 621"/>
                <a:gd name="T61" fmla="*/ 36 h 53"/>
                <a:gd name="T62" fmla="*/ 358 w 621"/>
                <a:gd name="T63" fmla="*/ 24 h 53"/>
                <a:gd name="T64" fmla="*/ 346 w 621"/>
                <a:gd name="T65" fmla="*/ 23 h 53"/>
                <a:gd name="T66" fmla="*/ 373 w 621"/>
                <a:gd name="T67" fmla="*/ 47 h 53"/>
                <a:gd name="T68" fmla="*/ 383 w 621"/>
                <a:gd name="T69" fmla="*/ 45 h 53"/>
                <a:gd name="T70" fmla="*/ 430 w 621"/>
                <a:gd name="T71" fmla="*/ 2 h 53"/>
                <a:gd name="T72" fmla="*/ 433 w 621"/>
                <a:gd name="T73" fmla="*/ 27 h 53"/>
                <a:gd name="T74" fmla="*/ 420 w 621"/>
                <a:gd name="T75" fmla="*/ 41 h 53"/>
                <a:gd name="T76" fmla="*/ 433 w 621"/>
                <a:gd name="T77" fmla="*/ 18 h 53"/>
                <a:gd name="T78" fmla="*/ 443 w 621"/>
                <a:gd name="T79" fmla="*/ 10 h 53"/>
                <a:gd name="T80" fmla="*/ 449 w 621"/>
                <a:gd name="T81" fmla="*/ 19 h 53"/>
                <a:gd name="T82" fmla="*/ 466 w 621"/>
                <a:gd name="T83" fmla="*/ 36 h 53"/>
                <a:gd name="T84" fmla="*/ 466 w 621"/>
                <a:gd name="T85" fmla="*/ 19 h 53"/>
                <a:gd name="T86" fmla="*/ 492 w 621"/>
                <a:gd name="T87" fmla="*/ 20 h 53"/>
                <a:gd name="T88" fmla="*/ 488 w 621"/>
                <a:gd name="T89" fmla="*/ 18 h 53"/>
                <a:gd name="T90" fmla="*/ 511 w 621"/>
                <a:gd name="T91" fmla="*/ 33 h 53"/>
                <a:gd name="T92" fmla="*/ 535 w 621"/>
                <a:gd name="T93" fmla="*/ 8 h 53"/>
                <a:gd name="T94" fmla="*/ 546 w 621"/>
                <a:gd name="T95" fmla="*/ 23 h 53"/>
                <a:gd name="T96" fmla="*/ 558 w 621"/>
                <a:gd name="T97" fmla="*/ 36 h 53"/>
                <a:gd name="T98" fmla="*/ 567 w 621"/>
                <a:gd name="T99" fmla="*/ 19 h 53"/>
                <a:gd name="T100" fmla="*/ 571 w 621"/>
                <a:gd name="T101" fmla="*/ 19 h 53"/>
                <a:gd name="T102" fmla="*/ 588 w 621"/>
                <a:gd name="T103" fmla="*/ 36 h 53"/>
                <a:gd name="T104" fmla="*/ 588 w 621"/>
                <a:gd name="T105" fmla="*/ 19 h 53"/>
                <a:gd name="T106" fmla="*/ 604 w 621"/>
                <a:gd name="T107" fmla="*/ 15 h 53"/>
                <a:gd name="T108" fmla="*/ 609 w 621"/>
                <a:gd name="T109" fmla="*/ 36 h 53"/>
                <a:gd name="T110" fmla="*/ 613 w 621"/>
                <a:gd name="T111" fmla="*/ 40 h 53"/>
                <a:gd name="T112" fmla="*/ 609 w 621"/>
                <a:gd name="T113" fmla="*/ 1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21" h="53">
                  <a:moveTo>
                    <a:pt x="0" y="41"/>
                  </a:moveTo>
                  <a:cubicBezTo>
                    <a:pt x="22" y="41"/>
                    <a:pt x="22" y="41"/>
                    <a:pt x="22" y="41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8" y="3"/>
                    <a:pt x="8" y="3"/>
                    <a:pt x="8" y="3"/>
                  </a:cubicBezTo>
                  <a:lnTo>
                    <a:pt x="0" y="41"/>
                  </a:lnTo>
                  <a:close/>
                  <a:moveTo>
                    <a:pt x="51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6" y="33"/>
                    <a:pt x="57" y="32"/>
                    <a:pt x="58" y="30"/>
                  </a:cubicBezTo>
                  <a:cubicBezTo>
                    <a:pt x="59" y="29"/>
                    <a:pt x="60" y="27"/>
                    <a:pt x="60" y="25"/>
                  </a:cubicBezTo>
                  <a:cubicBezTo>
                    <a:pt x="61" y="24"/>
                    <a:pt x="61" y="22"/>
                    <a:pt x="61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1"/>
                    <a:pt x="55" y="22"/>
                    <a:pt x="54" y="23"/>
                  </a:cubicBezTo>
                  <a:cubicBezTo>
                    <a:pt x="54" y="24"/>
                    <a:pt x="54" y="25"/>
                    <a:pt x="53" y="26"/>
                  </a:cubicBezTo>
                  <a:cubicBezTo>
                    <a:pt x="53" y="27"/>
                    <a:pt x="52" y="28"/>
                    <a:pt x="51" y="29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7" y="21"/>
                    <a:pt x="48" y="20"/>
                    <a:pt x="50" y="20"/>
                  </a:cubicBezTo>
                  <a:cubicBezTo>
                    <a:pt x="51" y="19"/>
                    <a:pt x="52" y="18"/>
                    <a:pt x="53" y="18"/>
                  </a:cubicBezTo>
                  <a:cubicBezTo>
                    <a:pt x="54" y="17"/>
                    <a:pt x="55" y="16"/>
                    <a:pt x="55" y="15"/>
                  </a:cubicBezTo>
                  <a:cubicBezTo>
                    <a:pt x="56" y="14"/>
                    <a:pt x="56" y="12"/>
                    <a:pt x="56" y="11"/>
                  </a:cubicBezTo>
                  <a:cubicBezTo>
                    <a:pt x="56" y="10"/>
                    <a:pt x="56" y="8"/>
                    <a:pt x="55" y="7"/>
                  </a:cubicBezTo>
                  <a:cubicBezTo>
                    <a:pt x="55" y="7"/>
                    <a:pt x="54" y="6"/>
                    <a:pt x="53" y="5"/>
                  </a:cubicBezTo>
                  <a:cubicBezTo>
                    <a:pt x="53" y="4"/>
                    <a:pt x="52" y="4"/>
                    <a:pt x="51" y="3"/>
                  </a:cubicBezTo>
                  <a:cubicBezTo>
                    <a:pt x="50" y="3"/>
                    <a:pt x="49" y="3"/>
                    <a:pt x="48" y="2"/>
                  </a:cubicBezTo>
                  <a:cubicBezTo>
                    <a:pt x="47" y="2"/>
                    <a:pt x="46" y="2"/>
                    <a:pt x="45" y="2"/>
                  </a:cubicBezTo>
                  <a:cubicBezTo>
                    <a:pt x="44" y="2"/>
                    <a:pt x="42" y="2"/>
                    <a:pt x="41" y="3"/>
                  </a:cubicBezTo>
                  <a:cubicBezTo>
                    <a:pt x="40" y="3"/>
                    <a:pt x="39" y="4"/>
                    <a:pt x="37" y="4"/>
                  </a:cubicBezTo>
                  <a:cubicBezTo>
                    <a:pt x="36" y="5"/>
                    <a:pt x="35" y="6"/>
                    <a:pt x="35" y="7"/>
                  </a:cubicBezTo>
                  <a:cubicBezTo>
                    <a:pt x="34" y="9"/>
                    <a:pt x="34" y="10"/>
                    <a:pt x="34" y="12"/>
                  </a:cubicBezTo>
                  <a:cubicBezTo>
                    <a:pt x="34" y="13"/>
                    <a:pt x="34" y="14"/>
                    <a:pt x="34" y="15"/>
                  </a:cubicBezTo>
                  <a:cubicBezTo>
                    <a:pt x="34" y="15"/>
                    <a:pt x="35" y="16"/>
                    <a:pt x="35" y="17"/>
                  </a:cubicBezTo>
                  <a:cubicBezTo>
                    <a:pt x="36" y="17"/>
                    <a:pt x="36" y="18"/>
                    <a:pt x="37" y="19"/>
                  </a:cubicBezTo>
                  <a:cubicBezTo>
                    <a:pt x="35" y="19"/>
                    <a:pt x="34" y="20"/>
                    <a:pt x="33" y="21"/>
                  </a:cubicBezTo>
                  <a:cubicBezTo>
                    <a:pt x="31" y="21"/>
                    <a:pt x="30" y="22"/>
                    <a:pt x="29" y="23"/>
                  </a:cubicBezTo>
                  <a:cubicBezTo>
                    <a:pt x="28" y="24"/>
                    <a:pt x="27" y="25"/>
                    <a:pt x="27" y="26"/>
                  </a:cubicBezTo>
                  <a:cubicBezTo>
                    <a:pt x="26" y="28"/>
                    <a:pt x="26" y="29"/>
                    <a:pt x="26" y="31"/>
                  </a:cubicBezTo>
                  <a:cubicBezTo>
                    <a:pt x="26" y="32"/>
                    <a:pt x="26" y="34"/>
                    <a:pt x="27" y="35"/>
                  </a:cubicBezTo>
                  <a:cubicBezTo>
                    <a:pt x="27" y="36"/>
                    <a:pt x="28" y="37"/>
                    <a:pt x="29" y="38"/>
                  </a:cubicBezTo>
                  <a:cubicBezTo>
                    <a:pt x="30" y="39"/>
                    <a:pt x="31" y="39"/>
                    <a:pt x="32" y="40"/>
                  </a:cubicBezTo>
                  <a:cubicBezTo>
                    <a:pt x="33" y="41"/>
                    <a:pt x="34" y="41"/>
                    <a:pt x="35" y="41"/>
                  </a:cubicBezTo>
                  <a:cubicBezTo>
                    <a:pt x="37" y="41"/>
                    <a:pt x="38" y="42"/>
                    <a:pt x="39" y="42"/>
                  </a:cubicBezTo>
                  <a:cubicBezTo>
                    <a:pt x="40" y="42"/>
                    <a:pt x="41" y="42"/>
                    <a:pt x="42" y="41"/>
                  </a:cubicBezTo>
                  <a:cubicBezTo>
                    <a:pt x="43" y="41"/>
                    <a:pt x="44" y="41"/>
                    <a:pt x="45" y="41"/>
                  </a:cubicBezTo>
                  <a:cubicBezTo>
                    <a:pt x="46" y="41"/>
                    <a:pt x="47" y="40"/>
                    <a:pt x="48" y="40"/>
                  </a:cubicBezTo>
                  <a:cubicBezTo>
                    <a:pt x="48" y="40"/>
                    <a:pt x="49" y="39"/>
                    <a:pt x="50" y="39"/>
                  </a:cubicBezTo>
                  <a:lnTo>
                    <a:pt x="51" y="41"/>
                  </a:lnTo>
                  <a:close/>
                  <a:moveTo>
                    <a:pt x="47" y="34"/>
                  </a:moveTo>
                  <a:cubicBezTo>
                    <a:pt x="46" y="34"/>
                    <a:pt x="45" y="35"/>
                    <a:pt x="45" y="35"/>
                  </a:cubicBezTo>
                  <a:cubicBezTo>
                    <a:pt x="44" y="35"/>
                    <a:pt x="43" y="36"/>
                    <a:pt x="42" y="36"/>
                  </a:cubicBezTo>
                  <a:cubicBezTo>
                    <a:pt x="42" y="36"/>
                    <a:pt x="41" y="36"/>
                    <a:pt x="40" y="36"/>
                  </a:cubicBezTo>
                  <a:cubicBezTo>
                    <a:pt x="39" y="36"/>
                    <a:pt x="38" y="36"/>
                    <a:pt x="38" y="36"/>
                  </a:cubicBezTo>
                  <a:cubicBezTo>
                    <a:pt x="37" y="35"/>
                    <a:pt x="36" y="35"/>
                    <a:pt x="35" y="35"/>
                  </a:cubicBezTo>
                  <a:cubicBezTo>
                    <a:pt x="35" y="34"/>
                    <a:pt x="34" y="34"/>
                    <a:pt x="34" y="33"/>
                  </a:cubicBezTo>
                  <a:cubicBezTo>
                    <a:pt x="34" y="32"/>
                    <a:pt x="33" y="31"/>
                    <a:pt x="33" y="30"/>
                  </a:cubicBezTo>
                  <a:cubicBezTo>
                    <a:pt x="33" y="29"/>
                    <a:pt x="34" y="29"/>
                    <a:pt x="34" y="28"/>
                  </a:cubicBezTo>
                  <a:cubicBezTo>
                    <a:pt x="34" y="27"/>
                    <a:pt x="35" y="27"/>
                    <a:pt x="35" y="26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4"/>
                    <a:pt x="39" y="24"/>
                    <a:pt x="40" y="24"/>
                  </a:cubicBezTo>
                  <a:lnTo>
                    <a:pt x="47" y="34"/>
                  </a:lnTo>
                  <a:close/>
                  <a:moveTo>
                    <a:pt x="50" y="11"/>
                  </a:moveTo>
                  <a:cubicBezTo>
                    <a:pt x="50" y="12"/>
                    <a:pt x="49" y="12"/>
                    <a:pt x="49" y="13"/>
                  </a:cubicBezTo>
                  <a:cubicBezTo>
                    <a:pt x="48" y="14"/>
                    <a:pt x="48" y="14"/>
                    <a:pt x="47" y="15"/>
                  </a:cubicBezTo>
                  <a:cubicBezTo>
                    <a:pt x="47" y="15"/>
                    <a:pt x="46" y="16"/>
                    <a:pt x="45" y="16"/>
                  </a:cubicBezTo>
                  <a:cubicBezTo>
                    <a:pt x="44" y="16"/>
                    <a:pt x="44" y="17"/>
                    <a:pt x="43" y="17"/>
                  </a:cubicBezTo>
                  <a:cubicBezTo>
                    <a:pt x="43" y="16"/>
                    <a:pt x="42" y="16"/>
                    <a:pt x="42" y="15"/>
                  </a:cubicBezTo>
                  <a:cubicBezTo>
                    <a:pt x="42" y="15"/>
                    <a:pt x="41" y="14"/>
                    <a:pt x="41" y="14"/>
                  </a:cubicBezTo>
                  <a:cubicBezTo>
                    <a:pt x="41" y="13"/>
                    <a:pt x="41" y="12"/>
                    <a:pt x="41" y="12"/>
                  </a:cubicBezTo>
                  <a:cubicBezTo>
                    <a:pt x="41" y="11"/>
                    <a:pt x="41" y="10"/>
                    <a:pt x="42" y="9"/>
                  </a:cubicBezTo>
                  <a:cubicBezTo>
                    <a:pt x="42" y="9"/>
                    <a:pt x="43" y="8"/>
                    <a:pt x="43" y="8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46" y="7"/>
                    <a:pt x="47" y="7"/>
                    <a:pt x="48" y="8"/>
                  </a:cubicBezTo>
                  <a:cubicBezTo>
                    <a:pt x="48" y="8"/>
                    <a:pt x="49" y="8"/>
                    <a:pt x="49" y="9"/>
                  </a:cubicBezTo>
                  <a:cubicBezTo>
                    <a:pt x="49" y="9"/>
                    <a:pt x="50" y="10"/>
                    <a:pt x="50" y="11"/>
                  </a:cubicBezTo>
                  <a:moveTo>
                    <a:pt x="62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64" y="3"/>
                    <a:pt x="64" y="3"/>
                    <a:pt x="64" y="3"/>
                  </a:cubicBezTo>
                  <a:lnTo>
                    <a:pt x="62" y="9"/>
                  </a:lnTo>
                  <a:close/>
                  <a:moveTo>
                    <a:pt x="109" y="9"/>
                  </a:moveTo>
                  <a:cubicBezTo>
                    <a:pt x="120" y="9"/>
                    <a:pt x="120" y="9"/>
                    <a:pt x="120" y="9"/>
                  </a:cubicBezTo>
                  <a:cubicBezTo>
                    <a:pt x="113" y="41"/>
                    <a:pt x="113" y="41"/>
                    <a:pt x="113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8" y="9"/>
                    <a:pt x="128" y="9"/>
                    <a:pt x="128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11" y="3"/>
                    <a:pt x="111" y="3"/>
                    <a:pt x="111" y="3"/>
                  </a:cubicBezTo>
                  <a:lnTo>
                    <a:pt x="109" y="9"/>
                  </a:lnTo>
                  <a:close/>
                  <a:moveTo>
                    <a:pt x="160" y="29"/>
                  </a:moveTo>
                  <a:cubicBezTo>
                    <a:pt x="160" y="28"/>
                    <a:pt x="160" y="27"/>
                    <a:pt x="160" y="26"/>
                  </a:cubicBezTo>
                  <a:cubicBezTo>
                    <a:pt x="160" y="25"/>
                    <a:pt x="160" y="24"/>
                    <a:pt x="160" y="23"/>
                  </a:cubicBezTo>
                  <a:cubicBezTo>
                    <a:pt x="160" y="20"/>
                    <a:pt x="160" y="18"/>
                    <a:pt x="159" y="17"/>
                  </a:cubicBezTo>
                  <a:cubicBezTo>
                    <a:pt x="158" y="15"/>
                    <a:pt x="157" y="14"/>
                    <a:pt x="155" y="13"/>
                  </a:cubicBezTo>
                  <a:cubicBezTo>
                    <a:pt x="153" y="12"/>
                    <a:pt x="151" y="12"/>
                    <a:pt x="149" y="12"/>
                  </a:cubicBezTo>
                  <a:cubicBezTo>
                    <a:pt x="147" y="12"/>
                    <a:pt x="145" y="12"/>
                    <a:pt x="144" y="13"/>
                  </a:cubicBezTo>
                  <a:cubicBezTo>
                    <a:pt x="142" y="14"/>
                    <a:pt x="141" y="14"/>
                    <a:pt x="139" y="16"/>
                  </a:cubicBezTo>
                  <a:cubicBezTo>
                    <a:pt x="138" y="17"/>
                    <a:pt x="137" y="18"/>
                    <a:pt x="136" y="19"/>
                  </a:cubicBezTo>
                  <a:cubicBezTo>
                    <a:pt x="135" y="21"/>
                    <a:pt x="134" y="22"/>
                    <a:pt x="134" y="24"/>
                  </a:cubicBezTo>
                  <a:cubicBezTo>
                    <a:pt x="133" y="26"/>
                    <a:pt x="133" y="27"/>
                    <a:pt x="133" y="29"/>
                  </a:cubicBezTo>
                  <a:cubicBezTo>
                    <a:pt x="133" y="31"/>
                    <a:pt x="133" y="33"/>
                    <a:pt x="134" y="35"/>
                  </a:cubicBezTo>
                  <a:cubicBezTo>
                    <a:pt x="134" y="36"/>
                    <a:pt x="135" y="38"/>
                    <a:pt x="137" y="39"/>
                  </a:cubicBezTo>
                  <a:cubicBezTo>
                    <a:pt x="138" y="40"/>
                    <a:pt x="139" y="40"/>
                    <a:pt x="141" y="41"/>
                  </a:cubicBezTo>
                  <a:cubicBezTo>
                    <a:pt x="143" y="41"/>
                    <a:pt x="144" y="42"/>
                    <a:pt x="146" y="42"/>
                  </a:cubicBezTo>
                  <a:cubicBezTo>
                    <a:pt x="148" y="42"/>
                    <a:pt x="149" y="41"/>
                    <a:pt x="151" y="41"/>
                  </a:cubicBezTo>
                  <a:cubicBezTo>
                    <a:pt x="153" y="41"/>
                    <a:pt x="154" y="40"/>
                    <a:pt x="155" y="40"/>
                  </a:cubicBezTo>
                  <a:cubicBezTo>
                    <a:pt x="156" y="34"/>
                    <a:pt x="156" y="34"/>
                    <a:pt x="156" y="34"/>
                  </a:cubicBezTo>
                  <a:cubicBezTo>
                    <a:pt x="155" y="35"/>
                    <a:pt x="154" y="35"/>
                    <a:pt x="152" y="36"/>
                  </a:cubicBezTo>
                  <a:cubicBezTo>
                    <a:pt x="151" y="36"/>
                    <a:pt x="149" y="36"/>
                    <a:pt x="148" y="36"/>
                  </a:cubicBezTo>
                  <a:cubicBezTo>
                    <a:pt x="146" y="36"/>
                    <a:pt x="145" y="36"/>
                    <a:pt x="143" y="36"/>
                  </a:cubicBezTo>
                  <a:cubicBezTo>
                    <a:pt x="142" y="35"/>
                    <a:pt x="141" y="34"/>
                    <a:pt x="141" y="33"/>
                  </a:cubicBezTo>
                  <a:cubicBezTo>
                    <a:pt x="140" y="32"/>
                    <a:pt x="140" y="31"/>
                    <a:pt x="140" y="29"/>
                  </a:cubicBezTo>
                  <a:lnTo>
                    <a:pt x="160" y="29"/>
                  </a:lnTo>
                  <a:close/>
                  <a:moveTo>
                    <a:pt x="141" y="24"/>
                  </a:moveTo>
                  <a:cubicBezTo>
                    <a:pt x="141" y="23"/>
                    <a:pt x="142" y="22"/>
                    <a:pt x="143" y="21"/>
                  </a:cubicBezTo>
                  <a:cubicBezTo>
                    <a:pt x="143" y="20"/>
                    <a:pt x="144" y="19"/>
                    <a:pt x="145" y="18"/>
                  </a:cubicBezTo>
                  <a:cubicBezTo>
                    <a:pt x="146" y="18"/>
                    <a:pt x="147" y="17"/>
                    <a:pt x="149" y="17"/>
                  </a:cubicBezTo>
                  <a:cubicBezTo>
                    <a:pt x="150" y="17"/>
                    <a:pt x="151" y="18"/>
                    <a:pt x="152" y="19"/>
                  </a:cubicBezTo>
                  <a:cubicBezTo>
                    <a:pt x="153" y="19"/>
                    <a:pt x="153" y="21"/>
                    <a:pt x="153" y="22"/>
                  </a:cubicBezTo>
                  <a:cubicBezTo>
                    <a:pt x="153" y="22"/>
                    <a:pt x="153" y="23"/>
                    <a:pt x="153" y="23"/>
                  </a:cubicBezTo>
                  <a:cubicBezTo>
                    <a:pt x="153" y="23"/>
                    <a:pt x="153" y="24"/>
                    <a:pt x="153" y="24"/>
                  </a:cubicBezTo>
                  <a:lnTo>
                    <a:pt x="141" y="24"/>
                  </a:lnTo>
                  <a:close/>
                  <a:moveTo>
                    <a:pt x="188" y="13"/>
                  </a:moveTo>
                  <a:cubicBezTo>
                    <a:pt x="187" y="13"/>
                    <a:pt x="186" y="13"/>
                    <a:pt x="184" y="12"/>
                  </a:cubicBezTo>
                  <a:cubicBezTo>
                    <a:pt x="183" y="12"/>
                    <a:pt x="182" y="12"/>
                    <a:pt x="180" y="12"/>
                  </a:cubicBezTo>
                  <a:cubicBezTo>
                    <a:pt x="178" y="12"/>
                    <a:pt x="176" y="12"/>
                    <a:pt x="174" y="13"/>
                  </a:cubicBezTo>
                  <a:cubicBezTo>
                    <a:pt x="172" y="14"/>
                    <a:pt x="170" y="15"/>
                    <a:pt x="168" y="17"/>
                  </a:cubicBezTo>
                  <a:cubicBezTo>
                    <a:pt x="167" y="19"/>
                    <a:pt x="166" y="20"/>
                    <a:pt x="165" y="23"/>
                  </a:cubicBezTo>
                  <a:cubicBezTo>
                    <a:pt x="164" y="25"/>
                    <a:pt x="164" y="27"/>
                    <a:pt x="164" y="29"/>
                  </a:cubicBezTo>
                  <a:cubicBezTo>
                    <a:pt x="164" y="32"/>
                    <a:pt x="164" y="34"/>
                    <a:pt x="165" y="36"/>
                  </a:cubicBezTo>
                  <a:cubicBezTo>
                    <a:pt x="166" y="38"/>
                    <a:pt x="168" y="39"/>
                    <a:pt x="169" y="40"/>
                  </a:cubicBezTo>
                  <a:cubicBezTo>
                    <a:pt x="171" y="41"/>
                    <a:pt x="173" y="42"/>
                    <a:pt x="176" y="42"/>
                  </a:cubicBezTo>
                  <a:cubicBezTo>
                    <a:pt x="177" y="42"/>
                    <a:pt x="178" y="41"/>
                    <a:pt x="179" y="41"/>
                  </a:cubicBezTo>
                  <a:cubicBezTo>
                    <a:pt x="181" y="41"/>
                    <a:pt x="182" y="41"/>
                    <a:pt x="183" y="40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5"/>
                    <a:pt x="182" y="35"/>
                    <a:pt x="182" y="35"/>
                  </a:cubicBezTo>
                  <a:cubicBezTo>
                    <a:pt x="181" y="35"/>
                    <a:pt x="180" y="36"/>
                    <a:pt x="180" y="36"/>
                  </a:cubicBezTo>
                  <a:cubicBezTo>
                    <a:pt x="179" y="36"/>
                    <a:pt x="178" y="36"/>
                    <a:pt x="178" y="36"/>
                  </a:cubicBezTo>
                  <a:cubicBezTo>
                    <a:pt x="176" y="36"/>
                    <a:pt x="175" y="36"/>
                    <a:pt x="175" y="35"/>
                  </a:cubicBezTo>
                  <a:cubicBezTo>
                    <a:pt x="174" y="35"/>
                    <a:pt x="173" y="34"/>
                    <a:pt x="173" y="34"/>
                  </a:cubicBezTo>
                  <a:cubicBezTo>
                    <a:pt x="172" y="33"/>
                    <a:pt x="172" y="32"/>
                    <a:pt x="172" y="31"/>
                  </a:cubicBezTo>
                  <a:cubicBezTo>
                    <a:pt x="172" y="30"/>
                    <a:pt x="171" y="29"/>
                    <a:pt x="171" y="29"/>
                  </a:cubicBezTo>
                  <a:cubicBezTo>
                    <a:pt x="171" y="27"/>
                    <a:pt x="172" y="26"/>
                    <a:pt x="172" y="25"/>
                  </a:cubicBezTo>
                  <a:cubicBezTo>
                    <a:pt x="172" y="23"/>
                    <a:pt x="173" y="22"/>
                    <a:pt x="174" y="21"/>
                  </a:cubicBezTo>
                  <a:cubicBezTo>
                    <a:pt x="175" y="20"/>
                    <a:pt x="176" y="19"/>
                    <a:pt x="177" y="19"/>
                  </a:cubicBezTo>
                  <a:cubicBezTo>
                    <a:pt x="178" y="18"/>
                    <a:pt x="179" y="18"/>
                    <a:pt x="181" y="18"/>
                  </a:cubicBezTo>
                  <a:cubicBezTo>
                    <a:pt x="182" y="18"/>
                    <a:pt x="183" y="18"/>
                    <a:pt x="184" y="18"/>
                  </a:cubicBezTo>
                  <a:cubicBezTo>
                    <a:pt x="184" y="18"/>
                    <a:pt x="185" y="19"/>
                    <a:pt x="186" y="19"/>
                  </a:cubicBezTo>
                  <a:lnTo>
                    <a:pt x="188" y="13"/>
                  </a:lnTo>
                  <a:close/>
                  <a:moveTo>
                    <a:pt x="187" y="41"/>
                  </a:moveTo>
                  <a:cubicBezTo>
                    <a:pt x="194" y="41"/>
                    <a:pt x="194" y="41"/>
                    <a:pt x="194" y="41"/>
                  </a:cubicBezTo>
                  <a:cubicBezTo>
                    <a:pt x="197" y="27"/>
                    <a:pt x="197" y="27"/>
                    <a:pt x="197" y="27"/>
                  </a:cubicBezTo>
                  <a:cubicBezTo>
                    <a:pt x="198" y="26"/>
                    <a:pt x="198" y="25"/>
                    <a:pt x="198" y="24"/>
                  </a:cubicBezTo>
                  <a:cubicBezTo>
                    <a:pt x="199" y="22"/>
                    <a:pt x="199" y="22"/>
                    <a:pt x="200" y="21"/>
                  </a:cubicBezTo>
                  <a:cubicBezTo>
                    <a:pt x="200" y="20"/>
                    <a:pt x="201" y="19"/>
                    <a:pt x="202" y="19"/>
                  </a:cubicBezTo>
                  <a:cubicBezTo>
                    <a:pt x="203" y="18"/>
                    <a:pt x="204" y="18"/>
                    <a:pt x="205" y="18"/>
                  </a:cubicBezTo>
                  <a:cubicBezTo>
                    <a:pt x="206" y="18"/>
                    <a:pt x="207" y="18"/>
                    <a:pt x="207" y="18"/>
                  </a:cubicBezTo>
                  <a:cubicBezTo>
                    <a:pt x="208" y="19"/>
                    <a:pt x="208" y="19"/>
                    <a:pt x="209" y="20"/>
                  </a:cubicBezTo>
                  <a:cubicBezTo>
                    <a:pt x="209" y="20"/>
                    <a:pt x="209" y="21"/>
                    <a:pt x="209" y="22"/>
                  </a:cubicBezTo>
                  <a:cubicBezTo>
                    <a:pt x="209" y="23"/>
                    <a:pt x="209" y="24"/>
                    <a:pt x="209" y="25"/>
                  </a:cubicBezTo>
                  <a:cubicBezTo>
                    <a:pt x="209" y="26"/>
                    <a:pt x="209" y="27"/>
                    <a:pt x="208" y="28"/>
                  </a:cubicBezTo>
                  <a:cubicBezTo>
                    <a:pt x="206" y="41"/>
                    <a:pt x="206" y="41"/>
                    <a:pt x="206" y="41"/>
                  </a:cubicBezTo>
                  <a:cubicBezTo>
                    <a:pt x="213" y="41"/>
                    <a:pt x="213" y="41"/>
                    <a:pt x="213" y="41"/>
                  </a:cubicBezTo>
                  <a:cubicBezTo>
                    <a:pt x="216" y="27"/>
                    <a:pt x="216" y="27"/>
                    <a:pt x="216" y="27"/>
                  </a:cubicBezTo>
                  <a:cubicBezTo>
                    <a:pt x="216" y="26"/>
                    <a:pt x="216" y="25"/>
                    <a:pt x="217" y="24"/>
                  </a:cubicBezTo>
                  <a:cubicBezTo>
                    <a:pt x="217" y="23"/>
                    <a:pt x="217" y="22"/>
                    <a:pt x="217" y="21"/>
                  </a:cubicBezTo>
                  <a:cubicBezTo>
                    <a:pt x="217" y="19"/>
                    <a:pt x="217" y="18"/>
                    <a:pt x="216" y="16"/>
                  </a:cubicBezTo>
                  <a:cubicBezTo>
                    <a:pt x="215" y="15"/>
                    <a:pt x="214" y="14"/>
                    <a:pt x="213" y="13"/>
                  </a:cubicBezTo>
                  <a:cubicBezTo>
                    <a:pt x="211" y="12"/>
                    <a:pt x="210" y="12"/>
                    <a:pt x="208" y="12"/>
                  </a:cubicBezTo>
                  <a:cubicBezTo>
                    <a:pt x="207" y="12"/>
                    <a:pt x="206" y="12"/>
                    <a:pt x="205" y="13"/>
                  </a:cubicBezTo>
                  <a:cubicBezTo>
                    <a:pt x="204" y="13"/>
                    <a:pt x="203" y="13"/>
                    <a:pt x="202" y="14"/>
                  </a:cubicBezTo>
                  <a:cubicBezTo>
                    <a:pt x="201" y="14"/>
                    <a:pt x="200" y="15"/>
                    <a:pt x="200" y="15"/>
                  </a:cubicBezTo>
                  <a:cubicBezTo>
                    <a:pt x="200" y="15"/>
                    <a:pt x="200" y="15"/>
                    <a:pt x="200" y="15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96" y="0"/>
                    <a:pt x="196" y="0"/>
                    <a:pt x="196" y="0"/>
                  </a:cubicBezTo>
                  <a:lnTo>
                    <a:pt x="187" y="41"/>
                  </a:lnTo>
                  <a:close/>
                  <a:moveTo>
                    <a:pt x="221" y="41"/>
                  </a:moveTo>
                  <a:cubicBezTo>
                    <a:pt x="228" y="41"/>
                    <a:pt x="228" y="41"/>
                    <a:pt x="228" y="41"/>
                  </a:cubicBezTo>
                  <a:cubicBezTo>
                    <a:pt x="231" y="27"/>
                    <a:pt x="231" y="27"/>
                    <a:pt x="231" y="27"/>
                  </a:cubicBezTo>
                  <a:cubicBezTo>
                    <a:pt x="231" y="26"/>
                    <a:pt x="231" y="25"/>
                    <a:pt x="232" y="24"/>
                  </a:cubicBezTo>
                  <a:cubicBezTo>
                    <a:pt x="232" y="22"/>
                    <a:pt x="233" y="22"/>
                    <a:pt x="233" y="21"/>
                  </a:cubicBezTo>
                  <a:cubicBezTo>
                    <a:pt x="234" y="20"/>
                    <a:pt x="235" y="19"/>
                    <a:pt x="236" y="19"/>
                  </a:cubicBezTo>
                  <a:cubicBezTo>
                    <a:pt x="236" y="18"/>
                    <a:pt x="237" y="18"/>
                    <a:pt x="239" y="18"/>
                  </a:cubicBezTo>
                  <a:cubicBezTo>
                    <a:pt x="240" y="18"/>
                    <a:pt x="240" y="18"/>
                    <a:pt x="241" y="18"/>
                  </a:cubicBezTo>
                  <a:cubicBezTo>
                    <a:pt x="241" y="19"/>
                    <a:pt x="242" y="19"/>
                    <a:pt x="242" y="20"/>
                  </a:cubicBezTo>
                  <a:cubicBezTo>
                    <a:pt x="243" y="20"/>
                    <a:pt x="243" y="21"/>
                    <a:pt x="243" y="22"/>
                  </a:cubicBezTo>
                  <a:cubicBezTo>
                    <a:pt x="243" y="23"/>
                    <a:pt x="243" y="24"/>
                    <a:pt x="242" y="25"/>
                  </a:cubicBezTo>
                  <a:cubicBezTo>
                    <a:pt x="242" y="26"/>
                    <a:pt x="242" y="27"/>
                    <a:pt x="242" y="28"/>
                  </a:cubicBezTo>
                  <a:cubicBezTo>
                    <a:pt x="239" y="41"/>
                    <a:pt x="239" y="41"/>
                    <a:pt x="239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9" y="27"/>
                    <a:pt x="249" y="27"/>
                    <a:pt x="249" y="27"/>
                  </a:cubicBezTo>
                  <a:cubicBezTo>
                    <a:pt x="250" y="26"/>
                    <a:pt x="250" y="25"/>
                    <a:pt x="250" y="24"/>
                  </a:cubicBezTo>
                  <a:cubicBezTo>
                    <a:pt x="250" y="23"/>
                    <a:pt x="250" y="22"/>
                    <a:pt x="250" y="21"/>
                  </a:cubicBezTo>
                  <a:cubicBezTo>
                    <a:pt x="250" y="19"/>
                    <a:pt x="250" y="18"/>
                    <a:pt x="249" y="16"/>
                  </a:cubicBezTo>
                  <a:cubicBezTo>
                    <a:pt x="249" y="15"/>
                    <a:pt x="247" y="14"/>
                    <a:pt x="246" y="13"/>
                  </a:cubicBezTo>
                  <a:cubicBezTo>
                    <a:pt x="245" y="12"/>
                    <a:pt x="243" y="12"/>
                    <a:pt x="241" y="12"/>
                  </a:cubicBezTo>
                  <a:cubicBezTo>
                    <a:pt x="240" y="12"/>
                    <a:pt x="239" y="12"/>
                    <a:pt x="238" y="13"/>
                  </a:cubicBezTo>
                  <a:cubicBezTo>
                    <a:pt x="237" y="13"/>
                    <a:pt x="236" y="13"/>
                    <a:pt x="235" y="14"/>
                  </a:cubicBezTo>
                  <a:cubicBezTo>
                    <a:pt x="235" y="14"/>
                    <a:pt x="234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ubicBezTo>
                    <a:pt x="234" y="13"/>
                    <a:pt x="234" y="13"/>
                    <a:pt x="234" y="13"/>
                  </a:cubicBez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4"/>
                    <a:pt x="226" y="14"/>
                  </a:cubicBezTo>
                  <a:cubicBezTo>
                    <a:pt x="226" y="15"/>
                    <a:pt x="226" y="16"/>
                    <a:pt x="226" y="17"/>
                  </a:cubicBezTo>
                  <a:lnTo>
                    <a:pt x="221" y="41"/>
                  </a:lnTo>
                  <a:close/>
                  <a:moveTo>
                    <a:pt x="269" y="36"/>
                  </a:moveTo>
                  <a:cubicBezTo>
                    <a:pt x="267" y="36"/>
                    <a:pt x="266" y="36"/>
                    <a:pt x="265" y="35"/>
                  </a:cubicBezTo>
                  <a:cubicBezTo>
                    <a:pt x="264" y="34"/>
                    <a:pt x="264" y="34"/>
                    <a:pt x="263" y="33"/>
                  </a:cubicBezTo>
                  <a:cubicBezTo>
                    <a:pt x="263" y="32"/>
                    <a:pt x="263" y="30"/>
                    <a:pt x="263" y="29"/>
                  </a:cubicBezTo>
                  <a:cubicBezTo>
                    <a:pt x="263" y="28"/>
                    <a:pt x="263" y="27"/>
                    <a:pt x="263" y="26"/>
                  </a:cubicBezTo>
                  <a:cubicBezTo>
                    <a:pt x="263" y="25"/>
                    <a:pt x="264" y="24"/>
                    <a:pt x="264" y="23"/>
                  </a:cubicBezTo>
                  <a:cubicBezTo>
                    <a:pt x="265" y="22"/>
                    <a:pt x="265" y="21"/>
                    <a:pt x="266" y="20"/>
                  </a:cubicBezTo>
                  <a:cubicBezTo>
                    <a:pt x="267" y="20"/>
                    <a:pt x="267" y="19"/>
                    <a:pt x="268" y="18"/>
                  </a:cubicBezTo>
                  <a:cubicBezTo>
                    <a:pt x="269" y="18"/>
                    <a:pt x="270" y="18"/>
                    <a:pt x="271" y="18"/>
                  </a:cubicBezTo>
                  <a:cubicBezTo>
                    <a:pt x="273" y="18"/>
                    <a:pt x="273" y="18"/>
                    <a:pt x="274" y="18"/>
                  </a:cubicBezTo>
                  <a:cubicBezTo>
                    <a:pt x="275" y="19"/>
                    <a:pt x="275" y="19"/>
                    <a:pt x="276" y="20"/>
                  </a:cubicBezTo>
                  <a:cubicBezTo>
                    <a:pt x="276" y="20"/>
                    <a:pt x="277" y="21"/>
                    <a:pt x="277" y="22"/>
                  </a:cubicBezTo>
                  <a:cubicBezTo>
                    <a:pt x="277" y="23"/>
                    <a:pt x="277" y="24"/>
                    <a:pt x="277" y="24"/>
                  </a:cubicBezTo>
                  <a:cubicBezTo>
                    <a:pt x="277" y="25"/>
                    <a:pt x="277" y="26"/>
                    <a:pt x="277" y="28"/>
                  </a:cubicBezTo>
                  <a:cubicBezTo>
                    <a:pt x="277" y="29"/>
                    <a:pt x="276" y="30"/>
                    <a:pt x="276" y="31"/>
                  </a:cubicBezTo>
                  <a:cubicBezTo>
                    <a:pt x="275" y="32"/>
                    <a:pt x="275" y="32"/>
                    <a:pt x="274" y="33"/>
                  </a:cubicBezTo>
                  <a:cubicBezTo>
                    <a:pt x="273" y="34"/>
                    <a:pt x="273" y="35"/>
                    <a:pt x="272" y="35"/>
                  </a:cubicBezTo>
                  <a:cubicBezTo>
                    <a:pt x="271" y="36"/>
                    <a:pt x="270" y="36"/>
                    <a:pt x="269" y="36"/>
                  </a:cubicBezTo>
                  <a:moveTo>
                    <a:pt x="272" y="12"/>
                  </a:moveTo>
                  <a:cubicBezTo>
                    <a:pt x="269" y="12"/>
                    <a:pt x="267" y="12"/>
                    <a:pt x="265" y="13"/>
                  </a:cubicBezTo>
                  <a:cubicBezTo>
                    <a:pt x="263" y="14"/>
                    <a:pt x="261" y="15"/>
                    <a:pt x="260" y="17"/>
                  </a:cubicBezTo>
                  <a:cubicBezTo>
                    <a:pt x="258" y="18"/>
                    <a:pt x="257" y="20"/>
                    <a:pt x="256" y="22"/>
                  </a:cubicBezTo>
                  <a:cubicBezTo>
                    <a:pt x="256" y="24"/>
                    <a:pt x="255" y="26"/>
                    <a:pt x="255" y="29"/>
                  </a:cubicBezTo>
                  <a:cubicBezTo>
                    <a:pt x="255" y="31"/>
                    <a:pt x="256" y="34"/>
                    <a:pt x="257" y="36"/>
                  </a:cubicBezTo>
                  <a:cubicBezTo>
                    <a:pt x="258" y="37"/>
                    <a:pt x="259" y="39"/>
                    <a:pt x="261" y="40"/>
                  </a:cubicBezTo>
                  <a:cubicBezTo>
                    <a:pt x="263" y="41"/>
                    <a:pt x="265" y="42"/>
                    <a:pt x="268" y="42"/>
                  </a:cubicBezTo>
                  <a:cubicBezTo>
                    <a:pt x="270" y="42"/>
                    <a:pt x="273" y="41"/>
                    <a:pt x="275" y="40"/>
                  </a:cubicBezTo>
                  <a:cubicBezTo>
                    <a:pt x="277" y="39"/>
                    <a:pt x="279" y="38"/>
                    <a:pt x="280" y="37"/>
                  </a:cubicBezTo>
                  <a:cubicBezTo>
                    <a:pt x="282" y="35"/>
                    <a:pt x="283" y="33"/>
                    <a:pt x="284" y="31"/>
                  </a:cubicBezTo>
                  <a:cubicBezTo>
                    <a:pt x="284" y="29"/>
                    <a:pt x="285" y="27"/>
                    <a:pt x="285" y="24"/>
                  </a:cubicBezTo>
                  <a:cubicBezTo>
                    <a:pt x="285" y="22"/>
                    <a:pt x="284" y="21"/>
                    <a:pt x="284" y="19"/>
                  </a:cubicBezTo>
                  <a:cubicBezTo>
                    <a:pt x="283" y="18"/>
                    <a:pt x="282" y="16"/>
                    <a:pt x="281" y="15"/>
                  </a:cubicBezTo>
                  <a:cubicBezTo>
                    <a:pt x="280" y="14"/>
                    <a:pt x="279" y="13"/>
                    <a:pt x="277" y="13"/>
                  </a:cubicBezTo>
                  <a:cubicBezTo>
                    <a:pt x="275" y="12"/>
                    <a:pt x="274" y="12"/>
                    <a:pt x="272" y="12"/>
                  </a:cubicBezTo>
                  <a:moveTo>
                    <a:pt x="287" y="41"/>
                  </a:moveTo>
                  <a:cubicBezTo>
                    <a:pt x="295" y="41"/>
                    <a:pt x="295" y="41"/>
                    <a:pt x="295" y="41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296" y="0"/>
                    <a:pt x="296" y="0"/>
                    <a:pt x="296" y="0"/>
                  </a:cubicBezTo>
                  <a:lnTo>
                    <a:pt x="287" y="41"/>
                  </a:lnTo>
                  <a:close/>
                  <a:moveTo>
                    <a:pt x="317" y="36"/>
                  </a:moveTo>
                  <a:cubicBezTo>
                    <a:pt x="316" y="36"/>
                    <a:pt x="315" y="36"/>
                    <a:pt x="314" y="35"/>
                  </a:cubicBezTo>
                  <a:cubicBezTo>
                    <a:pt x="313" y="34"/>
                    <a:pt x="312" y="34"/>
                    <a:pt x="312" y="33"/>
                  </a:cubicBezTo>
                  <a:cubicBezTo>
                    <a:pt x="312" y="32"/>
                    <a:pt x="311" y="30"/>
                    <a:pt x="311" y="29"/>
                  </a:cubicBezTo>
                  <a:cubicBezTo>
                    <a:pt x="311" y="28"/>
                    <a:pt x="312" y="27"/>
                    <a:pt x="312" y="26"/>
                  </a:cubicBezTo>
                  <a:cubicBezTo>
                    <a:pt x="312" y="25"/>
                    <a:pt x="312" y="24"/>
                    <a:pt x="313" y="23"/>
                  </a:cubicBezTo>
                  <a:cubicBezTo>
                    <a:pt x="313" y="22"/>
                    <a:pt x="314" y="21"/>
                    <a:pt x="315" y="20"/>
                  </a:cubicBezTo>
                  <a:cubicBezTo>
                    <a:pt x="315" y="20"/>
                    <a:pt x="316" y="19"/>
                    <a:pt x="317" y="18"/>
                  </a:cubicBezTo>
                  <a:cubicBezTo>
                    <a:pt x="318" y="18"/>
                    <a:pt x="319" y="18"/>
                    <a:pt x="320" y="18"/>
                  </a:cubicBezTo>
                  <a:cubicBezTo>
                    <a:pt x="321" y="18"/>
                    <a:pt x="322" y="18"/>
                    <a:pt x="323" y="18"/>
                  </a:cubicBezTo>
                  <a:cubicBezTo>
                    <a:pt x="324" y="19"/>
                    <a:pt x="324" y="19"/>
                    <a:pt x="325" y="20"/>
                  </a:cubicBezTo>
                  <a:cubicBezTo>
                    <a:pt x="325" y="20"/>
                    <a:pt x="325" y="21"/>
                    <a:pt x="326" y="22"/>
                  </a:cubicBezTo>
                  <a:cubicBezTo>
                    <a:pt x="326" y="23"/>
                    <a:pt x="326" y="24"/>
                    <a:pt x="326" y="24"/>
                  </a:cubicBezTo>
                  <a:cubicBezTo>
                    <a:pt x="326" y="25"/>
                    <a:pt x="326" y="26"/>
                    <a:pt x="325" y="28"/>
                  </a:cubicBezTo>
                  <a:cubicBezTo>
                    <a:pt x="325" y="29"/>
                    <a:pt x="325" y="30"/>
                    <a:pt x="324" y="31"/>
                  </a:cubicBezTo>
                  <a:cubicBezTo>
                    <a:pt x="324" y="32"/>
                    <a:pt x="323" y="32"/>
                    <a:pt x="323" y="33"/>
                  </a:cubicBezTo>
                  <a:cubicBezTo>
                    <a:pt x="322" y="34"/>
                    <a:pt x="321" y="35"/>
                    <a:pt x="320" y="35"/>
                  </a:cubicBezTo>
                  <a:cubicBezTo>
                    <a:pt x="319" y="36"/>
                    <a:pt x="318" y="36"/>
                    <a:pt x="317" y="36"/>
                  </a:cubicBezTo>
                  <a:moveTo>
                    <a:pt x="321" y="12"/>
                  </a:moveTo>
                  <a:cubicBezTo>
                    <a:pt x="318" y="12"/>
                    <a:pt x="316" y="12"/>
                    <a:pt x="314" y="13"/>
                  </a:cubicBezTo>
                  <a:cubicBezTo>
                    <a:pt x="312" y="14"/>
                    <a:pt x="310" y="15"/>
                    <a:pt x="309" y="17"/>
                  </a:cubicBezTo>
                  <a:cubicBezTo>
                    <a:pt x="307" y="18"/>
                    <a:pt x="306" y="20"/>
                    <a:pt x="305" y="22"/>
                  </a:cubicBezTo>
                  <a:cubicBezTo>
                    <a:pt x="304" y="24"/>
                    <a:pt x="304" y="26"/>
                    <a:pt x="304" y="29"/>
                  </a:cubicBezTo>
                  <a:cubicBezTo>
                    <a:pt x="304" y="31"/>
                    <a:pt x="304" y="34"/>
                    <a:pt x="305" y="36"/>
                  </a:cubicBezTo>
                  <a:cubicBezTo>
                    <a:pt x="306" y="37"/>
                    <a:pt x="308" y="39"/>
                    <a:pt x="310" y="40"/>
                  </a:cubicBezTo>
                  <a:cubicBezTo>
                    <a:pt x="312" y="41"/>
                    <a:pt x="314" y="42"/>
                    <a:pt x="317" y="42"/>
                  </a:cubicBezTo>
                  <a:cubicBezTo>
                    <a:pt x="319" y="42"/>
                    <a:pt x="321" y="41"/>
                    <a:pt x="323" y="40"/>
                  </a:cubicBezTo>
                  <a:cubicBezTo>
                    <a:pt x="326" y="39"/>
                    <a:pt x="327" y="38"/>
                    <a:pt x="329" y="37"/>
                  </a:cubicBezTo>
                  <a:cubicBezTo>
                    <a:pt x="330" y="35"/>
                    <a:pt x="331" y="33"/>
                    <a:pt x="332" y="31"/>
                  </a:cubicBezTo>
                  <a:cubicBezTo>
                    <a:pt x="333" y="29"/>
                    <a:pt x="333" y="27"/>
                    <a:pt x="333" y="24"/>
                  </a:cubicBezTo>
                  <a:cubicBezTo>
                    <a:pt x="333" y="22"/>
                    <a:pt x="333" y="21"/>
                    <a:pt x="332" y="19"/>
                  </a:cubicBezTo>
                  <a:cubicBezTo>
                    <a:pt x="332" y="18"/>
                    <a:pt x="331" y="16"/>
                    <a:pt x="330" y="15"/>
                  </a:cubicBezTo>
                  <a:cubicBezTo>
                    <a:pt x="329" y="14"/>
                    <a:pt x="327" y="13"/>
                    <a:pt x="326" y="13"/>
                  </a:cubicBezTo>
                  <a:cubicBezTo>
                    <a:pt x="324" y="12"/>
                    <a:pt x="322" y="12"/>
                    <a:pt x="321" y="12"/>
                  </a:cubicBezTo>
                  <a:moveTo>
                    <a:pt x="335" y="51"/>
                  </a:moveTo>
                  <a:cubicBezTo>
                    <a:pt x="337" y="52"/>
                    <a:pt x="339" y="52"/>
                    <a:pt x="341" y="53"/>
                  </a:cubicBezTo>
                  <a:cubicBezTo>
                    <a:pt x="343" y="53"/>
                    <a:pt x="345" y="53"/>
                    <a:pt x="347" y="53"/>
                  </a:cubicBezTo>
                  <a:cubicBezTo>
                    <a:pt x="349" y="53"/>
                    <a:pt x="351" y="53"/>
                    <a:pt x="353" y="52"/>
                  </a:cubicBezTo>
                  <a:cubicBezTo>
                    <a:pt x="355" y="51"/>
                    <a:pt x="357" y="50"/>
                    <a:pt x="358" y="49"/>
                  </a:cubicBezTo>
                  <a:cubicBezTo>
                    <a:pt x="359" y="48"/>
                    <a:pt x="360" y="46"/>
                    <a:pt x="361" y="44"/>
                  </a:cubicBezTo>
                  <a:cubicBezTo>
                    <a:pt x="362" y="42"/>
                    <a:pt x="362" y="40"/>
                    <a:pt x="363" y="38"/>
                  </a:cubicBezTo>
                  <a:cubicBezTo>
                    <a:pt x="367" y="17"/>
                    <a:pt x="367" y="17"/>
                    <a:pt x="367" y="17"/>
                  </a:cubicBezTo>
                  <a:cubicBezTo>
                    <a:pt x="367" y="16"/>
                    <a:pt x="368" y="15"/>
                    <a:pt x="368" y="14"/>
                  </a:cubicBezTo>
                  <a:cubicBezTo>
                    <a:pt x="368" y="14"/>
                    <a:pt x="368" y="13"/>
                    <a:pt x="368" y="13"/>
                  </a:cubicBezTo>
                  <a:cubicBezTo>
                    <a:pt x="361" y="13"/>
                    <a:pt x="361" y="13"/>
                    <a:pt x="361" y="13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60" y="16"/>
                    <a:pt x="359" y="15"/>
                    <a:pt x="358" y="14"/>
                  </a:cubicBezTo>
                  <a:cubicBezTo>
                    <a:pt x="357" y="14"/>
                    <a:pt x="356" y="13"/>
                    <a:pt x="355" y="13"/>
                  </a:cubicBezTo>
                  <a:cubicBezTo>
                    <a:pt x="354" y="12"/>
                    <a:pt x="353" y="12"/>
                    <a:pt x="352" y="12"/>
                  </a:cubicBezTo>
                  <a:cubicBezTo>
                    <a:pt x="350" y="12"/>
                    <a:pt x="348" y="12"/>
                    <a:pt x="347" y="13"/>
                  </a:cubicBezTo>
                  <a:cubicBezTo>
                    <a:pt x="345" y="14"/>
                    <a:pt x="344" y="14"/>
                    <a:pt x="343" y="16"/>
                  </a:cubicBezTo>
                  <a:cubicBezTo>
                    <a:pt x="341" y="17"/>
                    <a:pt x="341" y="18"/>
                    <a:pt x="340" y="19"/>
                  </a:cubicBezTo>
                  <a:cubicBezTo>
                    <a:pt x="339" y="21"/>
                    <a:pt x="338" y="22"/>
                    <a:pt x="338" y="24"/>
                  </a:cubicBezTo>
                  <a:cubicBezTo>
                    <a:pt x="338" y="26"/>
                    <a:pt x="337" y="27"/>
                    <a:pt x="337" y="29"/>
                  </a:cubicBezTo>
                  <a:cubicBezTo>
                    <a:pt x="337" y="31"/>
                    <a:pt x="338" y="32"/>
                    <a:pt x="338" y="33"/>
                  </a:cubicBezTo>
                  <a:cubicBezTo>
                    <a:pt x="338" y="35"/>
                    <a:pt x="339" y="36"/>
                    <a:pt x="340" y="37"/>
                  </a:cubicBezTo>
                  <a:cubicBezTo>
                    <a:pt x="340" y="38"/>
                    <a:pt x="341" y="39"/>
                    <a:pt x="343" y="40"/>
                  </a:cubicBezTo>
                  <a:cubicBezTo>
                    <a:pt x="344" y="41"/>
                    <a:pt x="345" y="41"/>
                    <a:pt x="347" y="41"/>
                  </a:cubicBezTo>
                  <a:cubicBezTo>
                    <a:pt x="349" y="41"/>
                    <a:pt x="350" y="41"/>
                    <a:pt x="351" y="40"/>
                  </a:cubicBezTo>
                  <a:cubicBezTo>
                    <a:pt x="352" y="40"/>
                    <a:pt x="353" y="39"/>
                    <a:pt x="354" y="38"/>
                  </a:cubicBezTo>
                  <a:cubicBezTo>
                    <a:pt x="355" y="38"/>
                    <a:pt x="356" y="37"/>
                    <a:pt x="357" y="36"/>
                  </a:cubicBezTo>
                  <a:cubicBezTo>
                    <a:pt x="357" y="36"/>
                    <a:pt x="357" y="36"/>
                    <a:pt x="357" y="36"/>
                  </a:cubicBezTo>
                  <a:cubicBezTo>
                    <a:pt x="356" y="37"/>
                    <a:pt x="356" y="38"/>
                    <a:pt x="356" y="39"/>
                  </a:cubicBezTo>
                  <a:cubicBezTo>
                    <a:pt x="355" y="40"/>
                    <a:pt x="355" y="41"/>
                    <a:pt x="354" y="42"/>
                  </a:cubicBezTo>
                  <a:cubicBezTo>
                    <a:pt x="354" y="43"/>
                    <a:pt x="353" y="44"/>
                    <a:pt x="353" y="45"/>
                  </a:cubicBezTo>
                  <a:cubicBezTo>
                    <a:pt x="352" y="46"/>
                    <a:pt x="351" y="46"/>
                    <a:pt x="350" y="47"/>
                  </a:cubicBezTo>
                  <a:cubicBezTo>
                    <a:pt x="349" y="47"/>
                    <a:pt x="348" y="47"/>
                    <a:pt x="346" y="47"/>
                  </a:cubicBezTo>
                  <a:cubicBezTo>
                    <a:pt x="345" y="47"/>
                    <a:pt x="344" y="47"/>
                    <a:pt x="343" y="47"/>
                  </a:cubicBezTo>
                  <a:cubicBezTo>
                    <a:pt x="342" y="47"/>
                    <a:pt x="341" y="47"/>
                    <a:pt x="340" y="46"/>
                  </a:cubicBezTo>
                  <a:cubicBezTo>
                    <a:pt x="339" y="46"/>
                    <a:pt x="338" y="46"/>
                    <a:pt x="337" y="45"/>
                  </a:cubicBezTo>
                  <a:lnTo>
                    <a:pt x="335" y="51"/>
                  </a:lnTo>
                  <a:close/>
                  <a:moveTo>
                    <a:pt x="358" y="24"/>
                  </a:moveTo>
                  <a:cubicBezTo>
                    <a:pt x="358" y="25"/>
                    <a:pt x="358" y="26"/>
                    <a:pt x="358" y="27"/>
                  </a:cubicBezTo>
                  <a:cubicBezTo>
                    <a:pt x="357" y="28"/>
                    <a:pt x="357" y="29"/>
                    <a:pt x="357" y="30"/>
                  </a:cubicBezTo>
                  <a:cubicBezTo>
                    <a:pt x="356" y="31"/>
                    <a:pt x="356" y="32"/>
                    <a:pt x="355" y="33"/>
                  </a:cubicBezTo>
                  <a:cubicBezTo>
                    <a:pt x="354" y="33"/>
                    <a:pt x="354" y="34"/>
                    <a:pt x="353" y="35"/>
                  </a:cubicBezTo>
                  <a:cubicBezTo>
                    <a:pt x="352" y="35"/>
                    <a:pt x="351" y="35"/>
                    <a:pt x="350" y="35"/>
                  </a:cubicBezTo>
                  <a:cubicBezTo>
                    <a:pt x="349" y="35"/>
                    <a:pt x="348" y="35"/>
                    <a:pt x="347" y="34"/>
                  </a:cubicBezTo>
                  <a:cubicBezTo>
                    <a:pt x="346" y="34"/>
                    <a:pt x="346" y="33"/>
                    <a:pt x="345" y="32"/>
                  </a:cubicBezTo>
                  <a:cubicBezTo>
                    <a:pt x="345" y="31"/>
                    <a:pt x="345" y="30"/>
                    <a:pt x="345" y="29"/>
                  </a:cubicBezTo>
                  <a:cubicBezTo>
                    <a:pt x="345" y="28"/>
                    <a:pt x="345" y="27"/>
                    <a:pt x="345" y="26"/>
                  </a:cubicBezTo>
                  <a:cubicBezTo>
                    <a:pt x="345" y="25"/>
                    <a:pt x="346" y="24"/>
                    <a:pt x="346" y="23"/>
                  </a:cubicBezTo>
                  <a:cubicBezTo>
                    <a:pt x="347" y="22"/>
                    <a:pt x="347" y="21"/>
                    <a:pt x="348" y="20"/>
                  </a:cubicBezTo>
                  <a:cubicBezTo>
                    <a:pt x="348" y="20"/>
                    <a:pt x="349" y="19"/>
                    <a:pt x="350" y="18"/>
                  </a:cubicBezTo>
                  <a:cubicBezTo>
                    <a:pt x="351" y="18"/>
                    <a:pt x="352" y="18"/>
                    <a:pt x="353" y="18"/>
                  </a:cubicBezTo>
                  <a:cubicBezTo>
                    <a:pt x="354" y="18"/>
                    <a:pt x="355" y="18"/>
                    <a:pt x="356" y="19"/>
                  </a:cubicBezTo>
                  <a:cubicBezTo>
                    <a:pt x="356" y="19"/>
                    <a:pt x="357" y="20"/>
                    <a:pt x="357" y="21"/>
                  </a:cubicBezTo>
                  <a:cubicBezTo>
                    <a:pt x="358" y="22"/>
                    <a:pt x="358" y="23"/>
                    <a:pt x="358" y="24"/>
                  </a:cubicBezTo>
                  <a:moveTo>
                    <a:pt x="372" y="13"/>
                  </a:moveTo>
                  <a:cubicBezTo>
                    <a:pt x="377" y="42"/>
                    <a:pt x="377" y="42"/>
                    <a:pt x="377" y="42"/>
                  </a:cubicBezTo>
                  <a:cubicBezTo>
                    <a:pt x="376" y="44"/>
                    <a:pt x="375" y="45"/>
                    <a:pt x="375" y="45"/>
                  </a:cubicBezTo>
                  <a:cubicBezTo>
                    <a:pt x="374" y="46"/>
                    <a:pt x="373" y="47"/>
                    <a:pt x="373" y="47"/>
                  </a:cubicBezTo>
                  <a:cubicBezTo>
                    <a:pt x="372" y="47"/>
                    <a:pt x="371" y="47"/>
                    <a:pt x="371" y="47"/>
                  </a:cubicBezTo>
                  <a:cubicBezTo>
                    <a:pt x="370" y="47"/>
                    <a:pt x="369" y="47"/>
                    <a:pt x="369" y="47"/>
                  </a:cubicBezTo>
                  <a:cubicBezTo>
                    <a:pt x="368" y="47"/>
                    <a:pt x="368" y="47"/>
                    <a:pt x="367" y="47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7" y="53"/>
                    <a:pt x="368" y="53"/>
                    <a:pt x="369" y="53"/>
                  </a:cubicBezTo>
                  <a:cubicBezTo>
                    <a:pt x="369" y="53"/>
                    <a:pt x="370" y="53"/>
                    <a:pt x="371" y="53"/>
                  </a:cubicBezTo>
                  <a:cubicBezTo>
                    <a:pt x="373" y="53"/>
                    <a:pt x="374" y="53"/>
                    <a:pt x="375" y="52"/>
                  </a:cubicBezTo>
                  <a:cubicBezTo>
                    <a:pt x="377" y="52"/>
                    <a:pt x="378" y="51"/>
                    <a:pt x="378" y="51"/>
                  </a:cubicBezTo>
                  <a:cubicBezTo>
                    <a:pt x="379" y="50"/>
                    <a:pt x="380" y="49"/>
                    <a:pt x="381" y="48"/>
                  </a:cubicBezTo>
                  <a:cubicBezTo>
                    <a:pt x="381" y="47"/>
                    <a:pt x="382" y="46"/>
                    <a:pt x="383" y="45"/>
                  </a:cubicBezTo>
                  <a:cubicBezTo>
                    <a:pt x="402" y="13"/>
                    <a:pt x="402" y="13"/>
                    <a:pt x="402" y="13"/>
                  </a:cubicBezTo>
                  <a:cubicBezTo>
                    <a:pt x="394" y="13"/>
                    <a:pt x="394" y="13"/>
                    <a:pt x="394" y="13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0" y="13"/>
                    <a:pt x="380" y="13"/>
                    <a:pt x="380" y="13"/>
                  </a:cubicBezTo>
                  <a:lnTo>
                    <a:pt x="372" y="13"/>
                  </a:lnTo>
                  <a:close/>
                  <a:moveTo>
                    <a:pt x="445" y="4"/>
                  </a:moveTo>
                  <a:cubicBezTo>
                    <a:pt x="443" y="3"/>
                    <a:pt x="441" y="3"/>
                    <a:pt x="440" y="2"/>
                  </a:cubicBezTo>
                  <a:cubicBezTo>
                    <a:pt x="438" y="2"/>
                    <a:pt x="436" y="2"/>
                    <a:pt x="435" y="2"/>
                  </a:cubicBezTo>
                  <a:cubicBezTo>
                    <a:pt x="433" y="2"/>
                    <a:pt x="432" y="2"/>
                    <a:pt x="430" y="2"/>
                  </a:cubicBezTo>
                  <a:cubicBezTo>
                    <a:pt x="429" y="3"/>
                    <a:pt x="428" y="3"/>
                    <a:pt x="426" y="4"/>
                  </a:cubicBezTo>
                  <a:cubicBezTo>
                    <a:pt x="425" y="4"/>
                    <a:pt x="424" y="5"/>
                    <a:pt x="423" y="6"/>
                  </a:cubicBezTo>
                  <a:cubicBezTo>
                    <a:pt x="422" y="7"/>
                    <a:pt x="422" y="8"/>
                    <a:pt x="421" y="9"/>
                  </a:cubicBezTo>
                  <a:cubicBezTo>
                    <a:pt x="421" y="11"/>
                    <a:pt x="420" y="12"/>
                    <a:pt x="420" y="14"/>
                  </a:cubicBezTo>
                  <a:cubicBezTo>
                    <a:pt x="420" y="15"/>
                    <a:pt x="421" y="16"/>
                    <a:pt x="421" y="17"/>
                  </a:cubicBezTo>
                  <a:cubicBezTo>
                    <a:pt x="422" y="18"/>
                    <a:pt x="422" y="19"/>
                    <a:pt x="423" y="20"/>
                  </a:cubicBezTo>
                  <a:cubicBezTo>
                    <a:pt x="424" y="21"/>
                    <a:pt x="425" y="21"/>
                    <a:pt x="425" y="22"/>
                  </a:cubicBezTo>
                  <a:cubicBezTo>
                    <a:pt x="426" y="23"/>
                    <a:pt x="427" y="23"/>
                    <a:pt x="428" y="24"/>
                  </a:cubicBezTo>
                  <a:cubicBezTo>
                    <a:pt x="429" y="24"/>
                    <a:pt x="430" y="25"/>
                    <a:pt x="431" y="25"/>
                  </a:cubicBezTo>
                  <a:cubicBezTo>
                    <a:pt x="432" y="26"/>
                    <a:pt x="432" y="26"/>
                    <a:pt x="433" y="27"/>
                  </a:cubicBezTo>
                  <a:cubicBezTo>
                    <a:pt x="433" y="28"/>
                    <a:pt x="433" y="29"/>
                    <a:pt x="433" y="30"/>
                  </a:cubicBezTo>
                  <a:cubicBezTo>
                    <a:pt x="433" y="31"/>
                    <a:pt x="433" y="31"/>
                    <a:pt x="433" y="32"/>
                  </a:cubicBezTo>
                  <a:cubicBezTo>
                    <a:pt x="432" y="33"/>
                    <a:pt x="432" y="34"/>
                    <a:pt x="431" y="34"/>
                  </a:cubicBezTo>
                  <a:cubicBezTo>
                    <a:pt x="430" y="35"/>
                    <a:pt x="430" y="35"/>
                    <a:pt x="429" y="35"/>
                  </a:cubicBezTo>
                  <a:cubicBezTo>
                    <a:pt x="428" y="35"/>
                    <a:pt x="427" y="36"/>
                    <a:pt x="426" y="36"/>
                  </a:cubicBezTo>
                  <a:cubicBezTo>
                    <a:pt x="425" y="36"/>
                    <a:pt x="424" y="35"/>
                    <a:pt x="423" y="35"/>
                  </a:cubicBezTo>
                  <a:cubicBezTo>
                    <a:pt x="422" y="35"/>
                    <a:pt x="421" y="35"/>
                    <a:pt x="420" y="34"/>
                  </a:cubicBezTo>
                  <a:cubicBezTo>
                    <a:pt x="419" y="34"/>
                    <a:pt x="418" y="33"/>
                    <a:pt x="417" y="33"/>
                  </a:cubicBezTo>
                  <a:cubicBezTo>
                    <a:pt x="415" y="39"/>
                    <a:pt x="415" y="39"/>
                    <a:pt x="415" y="39"/>
                  </a:cubicBezTo>
                  <a:cubicBezTo>
                    <a:pt x="417" y="40"/>
                    <a:pt x="418" y="41"/>
                    <a:pt x="420" y="41"/>
                  </a:cubicBezTo>
                  <a:cubicBezTo>
                    <a:pt x="422" y="41"/>
                    <a:pt x="424" y="42"/>
                    <a:pt x="426" y="42"/>
                  </a:cubicBezTo>
                  <a:cubicBezTo>
                    <a:pt x="427" y="42"/>
                    <a:pt x="429" y="41"/>
                    <a:pt x="431" y="41"/>
                  </a:cubicBezTo>
                  <a:cubicBezTo>
                    <a:pt x="432" y="41"/>
                    <a:pt x="434" y="40"/>
                    <a:pt x="435" y="40"/>
                  </a:cubicBezTo>
                  <a:cubicBezTo>
                    <a:pt x="436" y="39"/>
                    <a:pt x="437" y="38"/>
                    <a:pt x="438" y="37"/>
                  </a:cubicBezTo>
                  <a:cubicBezTo>
                    <a:pt x="439" y="36"/>
                    <a:pt x="440" y="35"/>
                    <a:pt x="441" y="34"/>
                  </a:cubicBezTo>
                  <a:cubicBezTo>
                    <a:pt x="441" y="32"/>
                    <a:pt x="441" y="31"/>
                    <a:pt x="441" y="29"/>
                  </a:cubicBezTo>
                  <a:cubicBezTo>
                    <a:pt x="441" y="27"/>
                    <a:pt x="441" y="26"/>
                    <a:pt x="441" y="25"/>
                  </a:cubicBezTo>
                  <a:cubicBezTo>
                    <a:pt x="440" y="24"/>
                    <a:pt x="440" y="23"/>
                    <a:pt x="439" y="22"/>
                  </a:cubicBezTo>
                  <a:cubicBezTo>
                    <a:pt x="438" y="21"/>
                    <a:pt x="437" y="20"/>
                    <a:pt x="436" y="20"/>
                  </a:cubicBezTo>
                  <a:cubicBezTo>
                    <a:pt x="435" y="19"/>
                    <a:pt x="434" y="19"/>
                    <a:pt x="433" y="18"/>
                  </a:cubicBezTo>
                  <a:cubicBezTo>
                    <a:pt x="433" y="18"/>
                    <a:pt x="432" y="17"/>
                    <a:pt x="431" y="16"/>
                  </a:cubicBezTo>
                  <a:cubicBezTo>
                    <a:pt x="430" y="16"/>
                    <a:pt x="430" y="15"/>
                    <a:pt x="429" y="15"/>
                  </a:cubicBezTo>
                  <a:cubicBezTo>
                    <a:pt x="429" y="14"/>
                    <a:pt x="428" y="13"/>
                    <a:pt x="428" y="12"/>
                  </a:cubicBezTo>
                  <a:cubicBezTo>
                    <a:pt x="428" y="12"/>
                    <a:pt x="429" y="11"/>
                    <a:pt x="429" y="10"/>
                  </a:cubicBezTo>
                  <a:cubicBezTo>
                    <a:pt x="429" y="10"/>
                    <a:pt x="430" y="9"/>
                    <a:pt x="431" y="9"/>
                  </a:cubicBezTo>
                  <a:cubicBezTo>
                    <a:pt x="431" y="9"/>
                    <a:pt x="432" y="8"/>
                    <a:pt x="433" y="8"/>
                  </a:cubicBezTo>
                  <a:cubicBezTo>
                    <a:pt x="433" y="8"/>
                    <a:pt x="434" y="8"/>
                    <a:pt x="435" y="8"/>
                  </a:cubicBezTo>
                  <a:cubicBezTo>
                    <a:pt x="436" y="8"/>
                    <a:pt x="437" y="8"/>
                    <a:pt x="438" y="8"/>
                  </a:cubicBezTo>
                  <a:cubicBezTo>
                    <a:pt x="439" y="8"/>
                    <a:pt x="439" y="9"/>
                    <a:pt x="440" y="9"/>
                  </a:cubicBezTo>
                  <a:cubicBezTo>
                    <a:pt x="441" y="9"/>
                    <a:pt x="442" y="10"/>
                    <a:pt x="443" y="10"/>
                  </a:cubicBezTo>
                  <a:lnTo>
                    <a:pt x="445" y="4"/>
                  </a:lnTo>
                  <a:close/>
                  <a:moveTo>
                    <a:pt x="473" y="29"/>
                  </a:moveTo>
                  <a:cubicBezTo>
                    <a:pt x="474" y="28"/>
                    <a:pt x="474" y="27"/>
                    <a:pt x="474" y="26"/>
                  </a:cubicBezTo>
                  <a:cubicBezTo>
                    <a:pt x="474" y="25"/>
                    <a:pt x="474" y="24"/>
                    <a:pt x="474" y="23"/>
                  </a:cubicBezTo>
                  <a:cubicBezTo>
                    <a:pt x="474" y="20"/>
                    <a:pt x="474" y="18"/>
                    <a:pt x="473" y="17"/>
                  </a:cubicBezTo>
                  <a:cubicBezTo>
                    <a:pt x="472" y="15"/>
                    <a:pt x="470" y="14"/>
                    <a:pt x="469" y="13"/>
                  </a:cubicBezTo>
                  <a:cubicBezTo>
                    <a:pt x="467" y="12"/>
                    <a:pt x="465" y="12"/>
                    <a:pt x="462" y="12"/>
                  </a:cubicBezTo>
                  <a:cubicBezTo>
                    <a:pt x="461" y="12"/>
                    <a:pt x="459" y="12"/>
                    <a:pt x="457" y="13"/>
                  </a:cubicBezTo>
                  <a:cubicBezTo>
                    <a:pt x="456" y="14"/>
                    <a:pt x="454" y="14"/>
                    <a:pt x="453" y="16"/>
                  </a:cubicBezTo>
                  <a:cubicBezTo>
                    <a:pt x="452" y="17"/>
                    <a:pt x="450" y="18"/>
                    <a:pt x="449" y="19"/>
                  </a:cubicBezTo>
                  <a:cubicBezTo>
                    <a:pt x="448" y="21"/>
                    <a:pt x="448" y="22"/>
                    <a:pt x="447" y="24"/>
                  </a:cubicBezTo>
                  <a:cubicBezTo>
                    <a:pt x="447" y="26"/>
                    <a:pt x="446" y="27"/>
                    <a:pt x="446" y="29"/>
                  </a:cubicBezTo>
                  <a:cubicBezTo>
                    <a:pt x="446" y="31"/>
                    <a:pt x="447" y="33"/>
                    <a:pt x="447" y="35"/>
                  </a:cubicBezTo>
                  <a:cubicBezTo>
                    <a:pt x="448" y="36"/>
                    <a:pt x="449" y="38"/>
                    <a:pt x="450" y="39"/>
                  </a:cubicBezTo>
                  <a:cubicBezTo>
                    <a:pt x="451" y="40"/>
                    <a:pt x="453" y="40"/>
                    <a:pt x="454" y="41"/>
                  </a:cubicBezTo>
                  <a:cubicBezTo>
                    <a:pt x="456" y="41"/>
                    <a:pt x="458" y="42"/>
                    <a:pt x="460" y="42"/>
                  </a:cubicBezTo>
                  <a:cubicBezTo>
                    <a:pt x="462" y="42"/>
                    <a:pt x="463" y="41"/>
                    <a:pt x="465" y="41"/>
                  </a:cubicBezTo>
                  <a:cubicBezTo>
                    <a:pt x="466" y="41"/>
                    <a:pt x="468" y="40"/>
                    <a:pt x="469" y="40"/>
                  </a:cubicBezTo>
                  <a:cubicBezTo>
                    <a:pt x="470" y="34"/>
                    <a:pt x="470" y="34"/>
                    <a:pt x="470" y="34"/>
                  </a:cubicBezTo>
                  <a:cubicBezTo>
                    <a:pt x="469" y="35"/>
                    <a:pt x="467" y="35"/>
                    <a:pt x="466" y="36"/>
                  </a:cubicBezTo>
                  <a:cubicBezTo>
                    <a:pt x="464" y="36"/>
                    <a:pt x="463" y="36"/>
                    <a:pt x="461" y="36"/>
                  </a:cubicBezTo>
                  <a:cubicBezTo>
                    <a:pt x="460" y="36"/>
                    <a:pt x="458" y="36"/>
                    <a:pt x="457" y="36"/>
                  </a:cubicBezTo>
                  <a:cubicBezTo>
                    <a:pt x="456" y="35"/>
                    <a:pt x="455" y="34"/>
                    <a:pt x="454" y="33"/>
                  </a:cubicBezTo>
                  <a:cubicBezTo>
                    <a:pt x="454" y="32"/>
                    <a:pt x="453" y="31"/>
                    <a:pt x="453" y="29"/>
                  </a:cubicBezTo>
                  <a:lnTo>
                    <a:pt x="473" y="29"/>
                  </a:lnTo>
                  <a:close/>
                  <a:moveTo>
                    <a:pt x="454" y="24"/>
                  </a:moveTo>
                  <a:cubicBezTo>
                    <a:pt x="455" y="23"/>
                    <a:pt x="455" y="22"/>
                    <a:pt x="456" y="21"/>
                  </a:cubicBezTo>
                  <a:cubicBezTo>
                    <a:pt x="457" y="20"/>
                    <a:pt x="458" y="19"/>
                    <a:pt x="459" y="18"/>
                  </a:cubicBezTo>
                  <a:cubicBezTo>
                    <a:pt x="460" y="18"/>
                    <a:pt x="461" y="17"/>
                    <a:pt x="462" y="17"/>
                  </a:cubicBezTo>
                  <a:cubicBezTo>
                    <a:pt x="464" y="17"/>
                    <a:pt x="465" y="18"/>
                    <a:pt x="466" y="19"/>
                  </a:cubicBezTo>
                  <a:cubicBezTo>
                    <a:pt x="467" y="19"/>
                    <a:pt x="467" y="21"/>
                    <a:pt x="467" y="22"/>
                  </a:cubicBezTo>
                  <a:cubicBezTo>
                    <a:pt x="467" y="22"/>
                    <a:pt x="467" y="23"/>
                    <a:pt x="467" y="23"/>
                  </a:cubicBezTo>
                  <a:cubicBezTo>
                    <a:pt x="467" y="23"/>
                    <a:pt x="467" y="24"/>
                    <a:pt x="467" y="24"/>
                  </a:cubicBezTo>
                  <a:lnTo>
                    <a:pt x="454" y="24"/>
                  </a:lnTo>
                  <a:close/>
                  <a:moveTo>
                    <a:pt x="476" y="41"/>
                  </a:moveTo>
                  <a:cubicBezTo>
                    <a:pt x="484" y="41"/>
                    <a:pt x="484" y="41"/>
                    <a:pt x="484" y="41"/>
                  </a:cubicBezTo>
                  <a:cubicBezTo>
                    <a:pt x="486" y="28"/>
                    <a:pt x="486" y="28"/>
                    <a:pt x="486" y="28"/>
                  </a:cubicBezTo>
                  <a:cubicBezTo>
                    <a:pt x="487" y="27"/>
                    <a:pt x="487" y="26"/>
                    <a:pt x="487" y="25"/>
                  </a:cubicBezTo>
                  <a:cubicBezTo>
                    <a:pt x="488" y="24"/>
                    <a:pt x="488" y="23"/>
                    <a:pt x="489" y="22"/>
                  </a:cubicBezTo>
                  <a:cubicBezTo>
                    <a:pt x="490" y="21"/>
                    <a:pt x="491" y="20"/>
                    <a:pt x="492" y="20"/>
                  </a:cubicBezTo>
                  <a:cubicBezTo>
                    <a:pt x="492" y="19"/>
                    <a:pt x="494" y="19"/>
                    <a:pt x="495" y="19"/>
                  </a:cubicBezTo>
                  <a:cubicBezTo>
                    <a:pt x="495" y="19"/>
                    <a:pt x="496" y="19"/>
                    <a:pt x="496" y="19"/>
                  </a:cubicBezTo>
                  <a:cubicBezTo>
                    <a:pt x="497" y="19"/>
                    <a:pt x="497" y="19"/>
                    <a:pt x="498" y="19"/>
                  </a:cubicBezTo>
                  <a:cubicBezTo>
                    <a:pt x="499" y="12"/>
                    <a:pt x="499" y="12"/>
                    <a:pt x="499" y="12"/>
                  </a:cubicBezTo>
                  <a:cubicBezTo>
                    <a:pt x="499" y="12"/>
                    <a:pt x="498" y="12"/>
                    <a:pt x="498" y="12"/>
                  </a:cubicBezTo>
                  <a:cubicBezTo>
                    <a:pt x="497" y="12"/>
                    <a:pt x="497" y="12"/>
                    <a:pt x="496" y="12"/>
                  </a:cubicBezTo>
                  <a:cubicBezTo>
                    <a:pt x="496" y="12"/>
                    <a:pt x="495" y="12"/>
                    <a:pt x="494" y="13"/>
                  </a:cubicBezTo>
                  <a:cubicBezTo>
                    <a:pt x="493" y="13"/>
                    <a:pt x="492" y="13"/>
                    <a:pt x="492" y="14"/>
                  </a:cubicBezTo>
                  <a:cubicBezTo>
                    <a:pt x="491" y="14"/>
                    <a:pt x="490" y="15"/>
                    <a:pt x="490" y="16"/>
                  </a:cubicBezTo>
                  <a:cubicBezTo>
                    <a:pt x="489" y="16"/>
                    <a:pt x="488" y="17"/>
                    <a:pt x="488" y="18"/>
                  </a:cubicBezTo>
                  <a:cubicBezTo>
                    <a:pt x="488" y="18"/>
                    <a:pt x="488" y="18"/>
                    <a:pt x="488" y="18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2" y="13"/>
                    <a:pt x="482" y="13"/>
                    <a:pt x="482" y="13"/>
                  </a:cubicBezTo>
                  <a:cubicBezTo>
                    <a:pt x="482" y="14"/>
                    <a:pt x="482" y="15"/>
                    <a:pt x="481" y="16"/>
                  </a:cubicBezTo>
                  <a:lnTo>
                    <a:pt x="476" y="41"/>
                  </a:lnTo>
                  <a:close/>
                  <a:moveTo>
                    <a:pt x="505" y="41"/>
                  </a:moveTo>
                  <a:cubicBezTo>
                    <a:pt x="513" y="41"/>
                    <a:pt x="513" y="41"/>
                    <a:pt x="513" y="41"/>
                  </a:cubicBezTo>
                  <a:cubicBezTo>
                    <a:pt x="529" y="13"/>
                    <a:pt x="529" y="13"/>
                    <a:pt x="529" y="13"/>
                  </a:cubicBezTo>
                  <a:cubicBezTo>
                    <a:pt x="522" y="13"/>
                    <a:pt x="522" y="13"/>
                    <a:pt x="522" y="13"/>
                  </a:cubicBezTo>
                  <a:cubicBezTo>
                    <a:pt x="511" y="33"/>
                    <a:pt x="511" y="33"/>
                    <a:pt x="511" y="33"/>
                  </a:cubicBezTo>
                  <a:cubicBezTo>
                    <a:pt x="510" y="33"/>
                    <a:pt x="510" y="33"/>
                    <a:pt x="510" y="33"/>
                  </a:cubicBezTo>
                  <a:cubicBezTo>
                    <a:pt x="508" y="13"/>
                    <a:pt x="508" y="13"/>
                    <a:pt x="508" y="13"/>
                  </a:cubicBezTo>
                  <a:cubicBezTo>
                    <a:pt x="500" y="13"/>
                    <a:pt x="500" y="13"/>
                    <a:pt x="500" y="13"/>
                  </a:cubicBezTo>
                  <a:lnTo>
                    <a:pt x="505" y="41"/>
                  </a:lnTo>
                  <a:close/>
                  <a:moveTo>
                    <a:pt x="528" y="41"/>
                  </a:moveTo>
                  <a:cubicBezTo>
                    <a:pt x="535" y="41"/>
                    <a:pt x="535" y="41"/>
                    <a:pt x="535" y="41"/>
                  </a:cubicBezTo>
                  <a:cubicBezTo>
                    <a:pt x="541" y="13"/>
                    <a:pt x="541" y="13"/>
                    <a:pt x="541" y="13"/>
                  </a:cubicBezTo>
                  <a:cubicBezTo>
                    <a:pt x="534" y="13"/>
                    <a:pt x="534" y="13"/>
                    <a:pt x="534" y="13"/>
                  </a:cubicBezTo>
                  <a:lnTo>
                    <a:pt x="528" y="41"/>
                  </a:lnTo>
                  <a:close/>
                  <a:moveTo>
                    <a:pt x="535" y="8"/>
                  </a:moveTo>
                  <a:cubicBezTo>
                    <a:pt x="543" y="8"/>
                    <a:pt x="543" y="8"/>
                    <a:pt x="543" y="8"/>
                  </a:cubicBezTo>
                  <a:cubicBezTo>
                    <a:pt x="544" y="1"/>
                    <a:pt x="544" y="1"/>
                    <a:pt x="544" y="1"/>
                  </a:cubicBezTo>
                  <a:cubicBezTo>
                    <a:pt x="537" y="1"/>
                    <a:pt x="537" y="1"/>
                    <a:pt x="537" y="1"/>
                  </a:cubicBezTo>
                  <a:lnTo>
                    <a:pt x="535" y="8"/>
                  </a:lnTo>
                  <a:close/>
                  <a:moveTo>
                    <a:pt x="568" y="13"/>
                  </a:moveTo>
                  <a:cubicBezTo>
                    <a:pt x="567" y="13"/>
                    <a:pt x="566" y="13"/>
                    <a:pt x="565" y="12"/>
                  </a:cubicBezTo>
                  <a:cubicBezTo>
                    <a:pt x="564" y="12"/>
                    <a:pt x="562" y="12"/>
                    <a:pt x="561" y="12"/>
                  </a:cubicBezTo>
                  <a:cubicBezTo>
                    <a:pt x="559" y="12"/>
                    <a:pt x="556" y="12"/>
                    <a:pt x="554" y="13"/>
                  </a:cubicBezTo>
                  <a:cubicBezTo>
                    <a:pt x="552" y="14"/>
                    <a:pt x="550" y="15"/>
                    <a:pt x="549" y="17"/>
                  </a:cubicBezTo>
                  <a:cubicBezTo>
                    <a:pt x="547" y="19"/>
                    <a:pt x="546" y="20"/>
                    <a:pt x="546" y="23"/>
                  </a:cubicBezTo>
                  <a:cubicBezTo>
                    <a:pt x="545" y="25"/>
                    <a:pt x="544" y="27"/>
                    <a:pt x="544" y="29"/>
                  </a:cubicBezTo>
                  <a:cubicBezTo>
                    <a:pt x="544" y="32"/>
                    <a:pt x="545" y="34"/>
                    <a:pt x="546" y="36"/>
                  </a:cubicBezTo>
                  <a:cubicBezTo>
                    <a:pt x="547" y="38"/>
                    <a:pt x="548" y="39"/>
                    <a:pt x="550" y="40"/>
                  </a:cubicBezTo>
                  <a:cubicBezTo>
                    <a:pt x="552" y="41"/>
                    <a:pt x="554" y="42"/>
                    <a:pt x="556" y="42"/>
                  </a:cubicBezTo>
                  <a:cubicBezTo>
                    <a:pt x="558" y="42"/>
                    <a:pt x="559" y="41"/>
                    <a:pt x="560" y="41"/>
                  </a:cubicBezTo>
                  <a:cubicBezTo>
                    <a:pt x="561" y="41"/>
                    <a:pt x="562" y="41"/>
                    <a:pt x="563" y="40"/>
                  </a:cubicBezTo>
                  <a:cubicBezTo>
                    <a:pt x="564" y="34"/>
                    <a:pt x="564" y="34"/>
                    <a:pt x="564" y="34"/>
                  </a:cubicBezTo>
                  <a:cubicBezTo>
                    <a:pt x="564" y="35"/>
                    <a:pt x="563" y="35"/>
                    <a:pt x="562" y="35"/>
                  </a:cubicBezTo>
                  <a:cubicBezTo>
                    <a:pt x="562" y="35"/>
                    <a:pt x="561" y="36"/>
                    <a:pt x="560" y="36"/>
                  </a:cubicBezTo>
                  <a:cubicBezTo>
                    <a:pt x="560" y="36"/>
                    <a:pt x="559" y="36"/>
                    <a:pt x="558" y="36"/>
                  </a:cubicBezTo>
                  <a:cubicBezTo>
                    <a:pt x="557" y="36"/>
                    <a:pt x="556" y="36"/>
                    <a:pt x="555" y="35"/>
                  </a:cubicBezTo>
                  <a:cubicBezTo>
                    <a:pt x="554" y="35"/>
                    <a:pt x="554" y="34"/>
                    <a:pt x="553" y="34"/>
                  </a:cubicBezTo>
                  <a:cubicBezTo>
                    <a:pt x="553" y="33"/>
                    <a:pt x="553" y="32"/>
                    <a:pt x="552" y="31"/>
                  </a:cubicBezTo>
                  <a:cubicBezTo>
                    <a:pt x="552" y="30"/>
                    <a:pt x="552" y="29"/>
                    <a:pt x="552" y="29"/>
                  </a:cubicBezTo>
                  <a:cubicBezTo>
                    <a:pt x="552" y="27"/>
                    <a:pt x="552" y="26"/>
                    <a:pt x="553" y="25"/>
                  </a:cubicBezTo>
                  <a:cubicBezTo>
                    <a:pt x="553" y="23"/>
                    <a:pt x="554" y="22"/>
                    <a:pt x="554" y="21"/>
                  </a:cubicBezTo>
                  <a:cubicBezTo>
                    <a:pt x="555" y="20"/>
                    <a:pt x="556" y="19"/>
                    <a:pt x="557" y="19"/>
                  </a:cubicBezTo>
                  <a:cubicBezTo>
                    <a:pt x="558" y="18"/>
                    <a:pt x="560" y="18"/>
                    <a:pt x="561" y="18"/>
                  </a:cubicBezTo>
                  <a:cubicBezTo>
                    <a:pt x="562" y="18"/>
                    <a:pt x="563" y="18"/>
                    <a:pt x="564" y="18"/>
                  </a:cubicBezTo>
                  <a:cubicBezTo>
                    <a:pt x="565" y="18"/>
                    <a:pt x="566" y="19"/>
                    <a:pt x="567" y="19"/>
                  </a:cubicBezTo>
                  <a:lnTo>
                    <a:pt x="568" y="13"/>
                  </a:lnTo>
                  <a:close/>
                  <a:moveTo>
                    <a:pt x="595" y="29"/>
                  </a:moveTo>
                  <a:cubicBezTo>
                    <a:pt x="595" y="28"/>
                    <a:pt x="596" y="27"/>
                    <a:pt x="596" y="26"/>
                  </a:cubicBezTo>
                  <a:cubicBezTo>
                    <a:pt x="596" y="25"/>
                    <a:pt x="596" y="24"/>
                    <a:pt x="596" y="23"/>
                  </a:cubicBezTo>
                  <a:cubicBezTo>
                    <a:pt x="596" y="20"/>
                    <a:pt x="595" y="18"/>
                    <a:pt x="594" y="17"/>
                  </a:cubicBezTo>
                  <a:cubicBezTo>
                    <a:pt x="593" y="15"/>
                    <a:pt x="592" y="14"/>
                    <a:pt x="590" y="13"/>
                  </a:cubicBezTo>
                  <a:cubicBezTo>
                    <a:pt x="589" y="12"/>
                    <a:pt x="587" y="12"/>
                    <a:pt x="584" y="12"/>
                  </a:cubicBezTo>
                  <a:cubicBezTo>
                    <a:pt x="582" y="12"/>
                    <a:pt x="581" y="12"/>
                    <a:pt x="579" y="13"/>
                  </a:cubicBezTo>
                  <a:cubicBezTo>
                    <a:pt x="577" y="14"/>
                    <a:pt x="576" y="14"/>
                    <a:pt x="575" y="16"/>
                  </a:cubicBezTo>
                  <a:cubicBezTo>
                    <a:pt x="573" y="17"/>
                    <a:pt x="572" y="18"/>
                    <a:pt x="571" y="19"/>
                  </a:cubicBezTo>
                  <a:cubicBezTo>
                    <a:pt x="570" y="21"/>
                    <a:pt x="570" y="22"/>
                    <a:pt x="569" y="24"/>
                  </a:cubicBezTo>
                  <a:cubicBezTo>
                    <a:pt x="569" y="26"/>
                    <a:pt x="568" y="27"/>
                    <a:pt x="568" y="29"/>
                  </a:cubicBezTo>
                  <a:cubicBezTo>
                    <a:pt x="568" y="31"/>
                    <a:pt x="569" y="33"/>
                    <a:pt x="569" y="35"/>
                  </a:cubicBezTo>
                  <a:cubicBezTo>
                    <a:pt x="570" y="36"/>
                    <a:pt x="571" y="38"/>
                    <a:pt x="572" y="39"/>
                  </a:cubicBezTo>
                  <a:cubicBezTo>
                    <a:pt x="573" y="40"/>
                    <a:pt x="575" y="40"/>
                    <a:pt x="576" y="41"/>
                  </a:cubicBezTo>
                  <a:cubicBezTo>
                    <a:pt x="578" y="41"/>
                    <a:pt x="580" y="42"/>
                    <a:pt x="582" y="42"/>
                  </a:cubicBezTo>
                  <a:cubicBezTo>
                    <a:pt x="583" y="42"/>
                    <a:pt x="585" y="41"/>
                    <a:pt x="586" y="41"/>
                  </a:cubicBezTo>
                  <a:cubicBezTo>
                    <a:pt x="588" y="41"/>
                    <a:pt x="589" y="40"/>
                    <a:pt x="591" y="40"/>
                  </a:cubicBezTo>
                  <a:cubicBezTo>
                    <a:pt x="592" y="34"/>
                    <a:pt x="592" y="34"/>
                    <a:pt x="592" y="34"/>
                  </a:cubicBezTo>
                  <a:cubicBezTo>
                    <a:pt x="590" y="35"/>
                    <a:pt x="589" y="35"/>
                    <a:pt x="588" y="36"/>
                  </a:cubicBezTo>
                  <a:cubicBezTo>
                    <a:pt x="586" y="36"/>
                    <a:pt x="585" y="36"/>
                    <a:pt x="583" y="36"/>
                  </a:cubicBezTo>
                  <a:cubicBezTo>
                    <a:pt x="581" y="36"/>
                    <a:pt x="580" y="36"/>
                    <a:pt x="579" y="36"/>
                  </a:cubicBezTo>
                  <a:cubicBezTo>
                    <a:pt x="578" y="35"/>
                    <a:pt x="577" y="34"/>
                    <a:pt x="576" y="33"/>
                  </a:cubicBezTo>
                  <a:cubicBezTo>
                    <a:pt x="576" y="32"/>
                    <a:pt x="575" y="31"/>
                    <a:pt x="575" y="29"/>
                  </a:cubicBezTo>
                  <a:lnTo>
                    <a:pt x="595" y="29"/>
                  </a:lnTo>
                  <a:close/>
                  <a:moveTo>
                    <a:pt x="576" y="24"/>
                  </a:moveTo>
                  <a:cubicBezTo>
                    <a:pt x="577" y="23"/>
                    <a:pt x="577" y="22"/>
                    <a:pt x="578" y="21"/>
                  </a:cubicBezTo>
                  <a:cubicBezTo>
                    <a:pt x="579" y="20"/>
                    <a:pt x="579" y="19"/>
                    <a:pt x="580" y="18"/>
                  </a:cubicBezTo>
                  <a:cubicBezTo>
                    <a:pt x="581" y="18"/>
                    <a:pt x="583" y="17"/>
                    <a:pt x="584" y="17"/>
                  </a:cubicBezTo>
                  <a:cubicBezTo>
                    <a:pt x="586" y="17"/>
                    <a:pt x="587" y="18"/>
                    <a:pt x="588" y="19"/>
                  </a:cubicBezTo>
                  <a:cubicBezTo>
                    <a:pt x="588" y="19"/>
                    <a:pt x="589" y="21"/>
                    <a:pt x="589" y="22"/>
                  </a:cubicBezTo>
                  <a:cubicBezTo>
                    <a:pt x="589" y="22"/>
                    <a:pt x="589" y="23"/>
                    <a:pt x="589" y="23"/>
                  </a:cubicBezTo>
                  <a:cubicBezTo>
                    <a:pt x="589" y="23"/>
                    <a:pt x="589" y="24"/>
                    <a:pt x="589" y="24"/>
                  </a:cubicBezTo>
                  <a:lnTo>
                    <a:pt x="576" y="24"/>
                  </a:lnTo>
                  <a:close/>
                  <a:moveTo>
                    <a:pt x="621" y="13"/>
                  </a:moveTo>
                  <a:cubicBezTo>
                    <a:pt x="620" y="13"/>
                    <a:pt x="619" y="13"/>
                    <a:pt x="617" y="12"/>
                  </a:cubicBezTo>
                  <a:cubicBezTo>
                    <a:pt x="616" y="12"/>
                    <a:pt x="615" y="12"/>
                    <a:pt x="613" y="12"/>
                  </a:cubicBezTo>
                  <a:cubicBezTo>
                    <a:pt x="612" y="12"/>
                    <a:pt x="611" y="12"/>
                    <a:pt x="610" y="12"/>
                  </a:cubicBezTo>
                  <a:cubicBezTo>
                    <a:pt x="609" y="13"/>
                    <a:pt x="607" y="13"/>
                    <a:pt x="606" y="13"/>
                  </a:cubicBezTo>
                  <a:cubicBezTo>
                    <a:pt x="605" y="14"/>
                    <a:pt x="604" y="14"/>
                    <a:pt x="604" y="15"/>
                  </a:cubicBezTo>
                  <a:cubicBezTo>
                    <a:pt x="603" y="16"/>
                    <a:pt x="602" y="17"/>
                    <a:pt x="602" y="18"/>
                  </a:cubicBezTo>
                  <a:cubicBezTo>
                    <a:pt x="601" y="19"/>
                    <a:pt x="601" y="20"/>
                    <a:pt x="601" y="21"/>
                  </a:cubicBezTo>
                  <a:cubicBezTo>
                    <a:pt x="601" y="22"/>
                    <a:pt x="601" y="23"/>
                    <a:pt x="602" y="24"/>
                  </a:cubicBezTo>
                  <a:cubicBezTo>
                    <a:pt x="602" y="25"/>
                    <a:pt x="603" y="26"/>
                    <a:pt x="603" y="26"/>
                  </a:cubicBezTo>
                  <a:cubicBezTo>
                    <a:pt x="604" y="27"/>
                    <a:pt x="605" y="27"/>
                    <a:pt x="606" y="28"/>
                  </a:cubicBezTo>
                  <a:cubicBezTo>
                    <a:pt x="607" y="29"/>
                    <a:pt x="607" y="29"/>
                    <a:pt x="608" y="29"/>
                  </a:cubicBezTo>
                  <a:cubicBezTo>
                    <a:pt x="609" y="30"/>
                    <a:pt x="609" y="31"/>
                    <a:pt x="610" y="31"/>
                  </a:cubicBezTo>
                  <a:cubicBezTo>
                    <a:pt x="610" y="32"/>
                    <a:pt x="610" y="32"/>
                    <a:pt x="610" y="33"/>
                  </a:cubicBezTo>
                  <a:cubicBezTo>
                    <a:pt x="610" y="34"/>
                    <a:pt x="610" y="34"/>
                    <a:pt x="610" y="35"/>
                  </a:cubicBezTo>
                  <a:cubicBezTo>
                    <a:pt x="610" y="35"/>
                    <a:pt x="609" y="35"/>
                    <a:pt x="609" y="36"/>
                  </a:cubicBezTo>
                  <a:cubicBezTo>
                    <a:pt x="608" y="36"/>
                    <a:pt x="608" y="36"/>
                    <a:pt x="607" y="36"/>
                  </a:cubicBezTo>
                  <a:cubicBezTo>
                    <a:pt x="607" y="36"/>
                    <a:pt x="606" y="36"/>
                    <a:pt x="605" y="36"/>
                  </a:cubicBezTo>
                  <a:cubicBezTo>
                    <a:pt x="605" y="36"/>
                    <a:pt x="604" y="36"/>
                    <a:pt x="603" y="36"/>
                  </a:cubicBezTo>
                  <a:cubicBezTo>
                    <a:pt x="602" y="36"/>
                    <a:pt x="601" y="35"/>
                    <a:pt x="601" y="35"/>
                  </a:cubicBezTo>
                  <a:cubicBezTo>
                    <a:pt x="600" y="35"/>
                    <a:pt x="599" y="34"/>
                    <a:pt x="598" y="34"/>
                  </a:cubicBezTo>
                  <a:cubicBezTo>
                    <a:pt x="597" y="40"/>
                    <a:pt x="597" y="40"/>
                    <a:pt x="597" y="40"/>
                  </a:cubicBezTo>
                  <a:cubicBezTo>
                    <a:pt x="598" y="40"/>
                    <a:pt x="600" y="41"/>
                    <a:pt x="601" y="41"/>
                  </a:cubicBezTo>
                  <a:cubicBezTo>
                    <a:pt x="603" y="41"/>
                    <a:pt x="604" y="42"/>
                    <a:pt x="605" y="42"/>
                  </a:cubicBezTo>
                  <a:cubicBezTo>
                    <a:pt x="607" y="42"/>
                    <a:pt x="608" y="41"/>
                    <a:pt x="609" y="41"/>
                  </a:cubicBezTo>
                  <a:cubicBezTo>
                    <a:pt x="610" y="41"/>
                    <a:pt x="612" y="41"/>
                    <a:pt x="613" y="40"/>
                  </a:cubicBezTo>
                  <a:cubicBezTo>
                    <a:pt x="614" y="40"/>
                    <a:pt x="615" y="39"/>
                    <a:pt x="616" y="39"/>
                  </a:cubicBezTo>
                  <a:cubicBezTo>
                    <a:pt x="616" y="38"/>
                    <a:pt x="617" y="37"/>
                    <a:pt x="617" y="36"/>
                  </a:cubicBezTo>
                  <a:cubicBezTo>
                    <a:pt x="618" y="35"/>
                    <a:pt x="618" y="33"/>
                    <a:pt x="618" y="32"/>
                  </a:cubicBezTo>
                  <a:cubicBezTo>
                    <a:pt x="618" y="31"/>
                    <a:pt x="618" y="30"/>
                    <a:pt x="617" y="29"/>
                  </a:cubicBezTo>
                  <a:cubicBezTo>
                    <a:pt x="617" y="28"/>
                    <a:pt x="616" y="27"/>
                    <a:pt x="616" y="27"/>
                  </a:cubicBezTo>
                  <a:cubicBezTo>
                    <a:pt x="615" y="26"/>
                    <a:pt x="614" y="25"/>
                    <a:pt x="613" y="25"/>
                  </a:cubicBezTo>
                  <a:cubicBezTo>
                    <a:pt x="613" y="24"/>
                    <a:pt x="612" y="24"/>
                    <a:pt x="611" y="23"/>
                  </a:cubicBezTo>
                  <a:cubicBezTo>
                    <a:pt x="610" y="23"/>
                    <a:pt x="610" y="22"/>
                    <a:pt x="609" y="22"/>
                  </a:cubicBezTo>
                  <a:cubicBezTo>
                    <a:pt x="609" y="21"/>
                    <a:pt x="609" y="21"/>
                    <a:pt x="609" y="20"/>
                  </a:cubicBezTo>
                  <a:cubicBezTo>
                    <a:pt x="609" y="20"/>
                    <a:pt x="609" y="19"/>
                    <a:pt x="609" y="19"/>
                  </a:cubicBezTo>
                  <a:cubicBezTo>
                    <a:pt x="609" y="18"/>
                    <a:pt x="610" y="18"/>
                    <a:pt x="610" y="18"/>
                  </a:cubicBezTo>
                  <a:cubicBezTo>
                    <a:pt x="611" y="18"/>
                    <a:pt x="611" y="18"/>
                    <a:pt x="612" y="18"/>
                  </a:cubicBezTo>
                  <a:cubicBezTo>
                    <a:pt x="612" y="17"/>
                    <a:pt x="613" y="17"/>
                    <a:pt x="614" y="17"/>
                  </a:cubicBezTo>
                  <a:cubicBezTo>
                    <a:pt x="615" y="17"/>
                    <a:pt x="616" y="18"/>
                    <a:pt x="617" y="18"/>
                  </a:cubicBezTo>
                  <a:cubicBezTo>
                    <a:pt x="618" y="18"/>
                    <a:pt x="619" y="18"/>
                    <a:pt x="620" y="19"/>
                  </a:cubicBezTo>
                  <a:lnTo>
                    <a:pt x="621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23" name="Text Placeholder 1030"/>
          <p:cNvSpPr>
            <a:spLocks noGrp="1"/>
          </p:cNvSpPr>
          <p:nvPr userDrawn="1">
            <p:ph type="body" sz="quarter" idx="10" hasCustomPrompt="1"/>
          </p:nvPr>
        </p:nvSpPr>
        <p:spPr bwMode="gray">
          <a:xfrm>
            <a:off x="299349" y="3484735"/>
            <a:ext cx="3643967" cy="34768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Name</a:t>
            </a:r>
            <a:endParaRPr lang="en-IN"/>
          </a:p>
        </p:txBody>
      </p:sp>
      <p:sp>
        <p:nvSpPr>
          <p:cNvPr id="24" name="Text Placeholder 1030"/>
          <p:cNvSpPr>
            <a:spLocks noGrp="1"/>
          </p:cNvSpPr>
          <p:nvPr userDrawn="1">
            <p:ph type="body" sz="quarter" idx="11" hasCustomPrompt="1"/>
          </p:nvPr>
        </p:nvSpPr>
        <p:spPr bwMode="gray">
          <a:xfrm>
            <a:off x="299349" y="3939689"/>
            <a:ext cx="3643967" cy="34768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Designation </a:t>
            </a:r>
            <a:endParaRPr lang="en-IN"/>
          </a:p>
        </p:txBody>
      </p:sp>
      <p:sp>
        <p:nvSpPr>
          <p:cNvPr id="26" name="Parallelogram 25"/>
          <p:cNvSpPr/>
          <p:nvPr userDrawn="1"/>
        </p:nvSpPr>
        <p:spPr bwMode="gray">
          <a:xfrm>
            <a:off x="4317589" y="2638"/>
            <a:ext cx="4826410" cy="4914952"/>
          </a:xfrm>
          <a:custGeom>
            <a:avLst/>
            <a:gdLst/>
            <a:ahLst/>
            <a:cxnLst/>
            <a:rect l="l" t="t" r="r" b="b"/>
            <a:pathLst>
              <a:path w="5048250" h="5140862">
                <a:moveTo>
                  <a:pt x="3013830" y="0"/>
                </a:moveTo>
                <a:lnTo>
                  <a:pt x="5048250" y="0"/>
                </a:lnTo>
                <a:lnTo>
                  <a:pt x="5048250" y="5140862"/>
                </a:lnTo>
                <a:lnTo>
                  <a:pt x="0" y="5140862"/>
                </a:lnTo>
                <a:close/>
              </a:path>
            </a:pathLst>
          </a:custGeom>
          <a:solidFill>
            <a:srgbClr val="0077B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IN">
              <a:solidFill>
                <a:schemeClr val="tx1"/>
              </a:solidFill>
            </a:endParaRPr>
          </a:p>
        </p:txBody>
      </p:sp>
      <p:sp>
        <p:nvSpPr>
          <p:cNvPr id="28" name="Picture Placeholder 3"/>
          <p:cNvSpPr>
            <a:spLocks noGrp="1"/>
          </p:cNvSpPr>
          <p:nvPr userDrawn="1">
            <p:ph type="pic" sz="quarter" idx="14" hasCustomPrompt="1"/>
          </p:nvPr>
        </p:nvSpPr>
        <p:spPr bwMode="gray">
          <a:xfrm>
            <a:off x="4379513" y="-1"/>
            <a:ext cx="4764488" cy="4917591"/>
          </a:xfrm>
          <a:custGeom>
            <a:avLst/>
            <a:gdLst/>
            <a:ahLst/>
            <a:cxnLst/>
            <a:rect l="l" t="t" r="r" b="b"/>
            <a:pathLst>
              <a:path w="5052943" h="5125139">
                <a:moveTo>
                  <a:pt x="3057525" y="0"/>
                </a:moveTo>
                <a:lnTo>
                  <a:pt x="5048250" y="0"/>
                </a:lnTo>
                <a:lnTo>
                  <a:pt x="5048250" y="1"/>
                </a:lnTo>
                <a:lnTo>
                  <a:pt x="5048250" y="3152775"/>
                </a:lnTo>
                <a:lnTo>
                  <a:pt x="5052943" y="3152775"/>
                </a:lnTo>
                <a:lnTo>
                  <a:pt x="5052943" y="5125138"/>
                </a:lnTo>
                <a:lnTo>
                  <a:pt x="5048250" y="5125138"/>
                </a:lnTo>
                <a:lnTo>
                  <a:pt x="3057525" y="5125138"/>
                </a:lnTo>
                <a:lnTo>
                  <a:pt x="2052619" y="5125138"/>
                </a:lnTo>
                <a:lnTo>
                  <a:pt x="2052618" y="5125139"/>
                </a:lnTo>
                <a:lnTo>
                  <a:pt x="0" y="5125139"/>
                </a:lnTo>
                <a:lnTo>
                  <a:pt x="2995632" y="1"/>
                </a:lnTo>
                <a:lnTo>
                  <a:pt x="3057525" y="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648000" bIns="0" anchor="ctr">
            <a:noAutofit/>
          </a:bodyPr>
          <a:lstStyle>
            <a:lvl1pPr marL="0" indent="0" algn="r">
              <a:buFont typeface="Arial" panose="020B0604020202020204" pitchFamily="34" charset="0"/>
              <a:buNone/>
              <a:defRPr lang="en-IN" sz="12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123" name="TextBox 122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530563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roup 107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 flipH="1">
            <a:off x="5448300" y="606444"/>
            <a:ext cx="3695700" cy="4329591"/>
          </a:xfrm>
          <a:prstGeom prst="trapezoid">
            <a:avLst>
              <a:gd name="adj" fmla="val 18643"/>
            </a:avLst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 flipH="1">
            <a:off x="5508104" y="601148"/>
            <a:ext cx="3635375" cy="4334887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80975" algn="l"/>
              </a:tabLst>
              <a:defRPr lang="en-IN" sz="1200" i="1" dirty="0" smtClean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Solution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03070" y="697998"/>
            <a:ext cx="5198302" cy="254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200" b="1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SOLUTION DESCRIPTION</a:t>
            </a:r>
          </a:p>
        </p:txBody>
      </p:sp>
      <p:sp>
        <p:nvSpPr>
          <p:cNvPr id="12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02351" y="1055847"/>
            <a:ext cx="5199044" cy="47407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Description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196405" y="1712149"/>
            <a:ext cx="5217786" cy="2253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CHALLENGES SOLVED</a:t>
            </a:r>
          </a:p>
        </p:txBody>
      </p:sp>
      <p:sp>
        <p:nvSpPr>
          <p:cNvPr id="17" name="Text Placeholder 20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192989" y="2031795"/>
            <a:ext cx="5199044" cy="640644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206690" y="2846456"/>
            <a:ext cx="5194681" cy="2684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BUSINESS VALUE DELIVERED</a:t>
            </a:r>
          </a:p>
        </p:txBody>
      </p:sp>
      <p:sp>
        <p:nvSpPr>
          <p:cNvPr id="23" name="Text Placeholder 20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02374" y="3210527"/>
            <a:ext cx="5198997" cy="578890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106" name="Text Placeholder 7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191236" y="3926845"/>
            <a:ext cx="5194681" cy="2684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CASE SCENARIOS</a:t>
            </a:r>
          </a:p>
        </p:txBody>
      </p:sp>
      <p:sp>
        <p:nvSpPr>
          <p:cNvPr id="107" name="Text Placeholder 20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187897" y="4311258"/>
            <a:ext cx="5198997" cy="578890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3158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tical 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 flipH="1">
            <a:off x="5448300" y="606444"/>
            <a:ext cx="3695700" cy="4329591"/>
          </a:xfrm>
          <a:prstGeom prst="trapezoid">
            <a:avLst>
              <a:gd name="adj" fmla="val 18643"/>
            </a:avLst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 flipH="1">
            <a:off x="5508104" y="601148"/>
            <a:ext cx="3635375" cy="4334887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80975" algn="l"/>
              </a:tabLst>
              <a:defRPr lang="en-IN" sz="1400" i="1" dirty="0" smtClean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Vertical Picture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 bwMode="gray">
          <a:xfrm>
            <a:off x="249238" y="762000"/>
            <a:ext cx="5154612" cy="417353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94523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 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Parallelogram 15"/>
          <p:cNvSpPr/>
          <p:nvPr userDrawn="1"/>
        </p:nvSpPr>
        <p:spPr bwMode="gray">
          <a:xfrm>
            <a:off x="632460" y="692058"/>
            <a:ext cx="8069580" cy="2822667"/>
          </a:xfrm>
          <a:prstGeom prst="parallelogram">
            <a:avLst/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84836" y="644432"/>
            <a:ext cx="8069580" cy="2822667"/>
          </a:xfrm>
          <a:prstGeom prst="parallelogram">
            <a:avLst/>
          </a:pr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+mj-lt"/>
              <a:buNone/>
              <a:tabLst>
                <a:tab pos="180975" algn="l"/>
              </a:tabLst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Horizontal Picture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0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597996" y="3655695"/>
            <a:ext cx="7403004" cy="10496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Text</a:t>
            </a:r>
          </a:p>
        </p:txBody>
      </p:sp>
    </p:spTree>
    <p:extLst>
      <p:ext uri="{BB962C8B-B14F-4D97-AF65-F5344CB8AC3E}">
        <p14:creationId xmlns:p14="http://schemas.microsoft.com/office/powerpoint/2010/main" val="37030342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ith 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627535"/>
            <a:ext cx="9144000" cy="4308500"/>
          </a:xfr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Agenda with Image Background</a:t>
            </a:r>
          </a:p>
        </p:txBody>
      </p:sp>
      <p:grpSp>
        <p:nvGrpSpPr>
          <p:cNvPr id="2" name="Group 1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83568" y="915566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83568" y="1409335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683568" y="1903104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683568" y="2396873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683568" y="2890642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683568" y="3384411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683568" y="3878180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683568" y="4371950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279686" y="915566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279686" y="1409335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279686" y="1903104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279686" y="2396873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279686" y="2890642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5</a:t>
            </a:r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279686" y="3384411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6</a:t>
            </a: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6" hasCustomPrompt="1"/>
          </p:nvPr>
        </p:nvSpPr>
        <p:spPr>
          <a:xfrm>
            <a:off x="279686" y="3878180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7</a:t>
            </a:r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279686" y="4371950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143966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ithout 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Group 113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Agenda Without Image Background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915566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683568" y="1409335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683568" y="1903104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83568" y="2396873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683568" y="2890642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683568" y="3384411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683568" y="387818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683568" y="43719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915566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279686" y="1409335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279686" y="1903104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279686" y="2396873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279686" y="2890642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5</a:t>
            </a:r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279686" y="3384411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6</a:t>
            </a: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279686" y="387818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7</a:t>
            </a:r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279686" y="43719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5496114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Two Column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7715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8" name="Text Placeholder 7"/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5335922" y="7715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39" name="Text Placeholder 7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4932040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102" name="Text Placeholder 7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653880" y="29686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103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249998" y="29686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113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5306234" y="29686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114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4902352" y="29686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9606137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roup 106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8" name="Straight Connector 107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Three Column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771550"/>
            <a:ext cx="2160240" cy="288032"/>
          </a:xfrm>
          <a:prstGeom prst="parallelogram">
            <a:avLst/>
          </a:prstGeom>
          <a:solidFill>
            <a:srgbClr val="003F72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40" name="Content Placeholder 2"/>
          <p:cNvSpPr>
            <a:spLocks noGrp="1"/>
          </p:cNvSpPr>
          <p:nvPr>
            <p:ph idx="1"/>
          </p:nvPr>
        </p:nvSpPr>
        <p:spPr bwMode="gray">
          <a:xfrm>
            <a:off x="251520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3658603" y="771550"/>
            <a:ext cx="2160240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20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3254721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6674979" y="771550"/>
            <a:ext cx="2160240" cy="288032"/>
          </a:xfrm>
          <a:prstGeom prst="parallelogram">
            <a:avLst/>
          </a:prstGeom>
          <a:solidFill>
            <a:schemeClr val="accent2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3 Title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6271097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24" name="Content Placeholder 2"/>
          <p:cNvSpPr>
            <a:spLocks noGrp="1"/>
          </p:cNvSpPr>
          <p:nvPr>
            <p:ph idx="28"/>
          </p:nvPr>
        </p:nvSpPr>
        <p:spPr bwMode="gray">
          <a:xfrm>
            <a:off x="3275856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idx="29"/>
          </p:nvPr>
        </p:nvSpPr>
        <p:spPr bwMode="gray">
          <a:xfrm>
            <a:off x="6281464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73685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Diagr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Chart Diagram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4" name="Chart Placeholder 3"/>
          <p:cNvSpPr>
            <a:spLocks noGrp="1"/>
          </p:cNvSpPr>
          <p:nvPr>
            <p:ph type="chart" sz="quarter" idx="10" hasCustomPrompt="1"/>
          </p:nvPr>
        </p:nvSpPr>
        <p:spPr bwMode="gray">
          <a:xfrm>
            <a:off x="249238" y="582613"/>
            <a:ext cx="8645525" cy="4352925"/>
          </a:xfrm>
        </p:spPr>
        <p:txBody>
          <a:bodyPr/>
          <a:lstStyle>
            <a:lvl1pPr marL="0" indent="0">
              <a:buNone/>
              <a:defRPr baseline="0"/>
            </a:lvl1pPr>
          </a:lstStyle>
          <a:p>
            <a:r>
              <a:rPr lang="en-IN"/>
              <a:t>Click icon to add a chart</a:t>
            </a:r>
          </a:p>
        </p:txBody>
      </p:sp>
    </p:spTree>
    <p:extLst>
      <p:ext uri="{BB962C8B-B14F-4D97-AF65-F5344CB8AC3E}">
        <p14:creationId xmlns:p14="http://schemas.microsoft.com/office/powerpoint/2010/main" val="7498455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Diagr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Table Diagram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5" name="Table Placeholder 4"/>
          <p:cNvSpPr>
            <a:spLocks noGrp="1"/>
          </p:cNvSpPr>
          <p:nvPr>
            <p:ph type="tbl" sz="quarter" idx="10" hasCustomPrompt="1"/>
          </p:nvPr>
        </p:nvSpPr>
        <p:spPr bwMode="gray">
          <a:xfrm>
            <a:off x="249238" y="693738"/>
            <a:ext cx="8645525" cy="4137025"/>
          </a:xfrm>
        </p:spPr>
        <p:txBody>
          <a:bodyPr/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IN"/>
              <a:t>Click icon to add a table</a:t>
            </a:r>
          </a:p>
        </p:txBody>
      </p:sp>
    </p:spTree>
    <p:extLst>
      <p:ext uri="{BB962C8B-B14F-4D97-AF65-F5344CB8AC3E}">
        <p14:creationId xmlns:p14="http://schemas.microsoft.com/office/powerpoint/2010/main" val="28829651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ular Dat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5" name="Group 294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Tabular Data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89325" y="1342417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3" name="Picture Placeholder 7"/>
          <p:cNvSpPr>
            <a:spLocks noGrp="1"/>
          </p:cNvSpPr>
          <p:nvPr>
            <p:ph type="pic" sz="quarter" idx="11"/>
          </p:nvPr>
        </p:nvSpPr>
        <p:spPr bwMode="gray">
          <a:xfrm>
            <a:off x="289325" y="2574588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4" name="Picture Placeholder 7"/>
          <p:cNvSpPr>
            <a:spLocks noGrp="1"/>
          </p:cNvSpPr>
          <p:nvPr>
            <p:ph type="pic" sz="quarter" idx="12"/>
          </p:nvPr>
        </p:nvSpPr>
        <p:spPr bwMode="gray">
          <a:xfrm>
            <a:off x="289325" y="3806759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 bwMode="gray">
          <a:xfrm>
            <a:off x="308781" y="648511"/>
            <a:ext cx="8526440" cy="343677"/>
          </a:xfrm>
          <a:prstGeom prst="parallelogram">
            <a:avLst/>
          </a:prstGeom>
          <a:solidFill>
            <a:srgbClr val="0077BD"/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9"/>
          <p:cNvSpPr>
            <a:spLocks noGrp="1"/>
          </p:cNvSpPr>
          <p:nvPr>
            <p:ph type="body" sz="quarter" idx="14"/>
          </p:nvPr>
        </p:nvSpPr>
        <p:spPr bwMode="gray">
          <a:xfrm>
            <a:off x="2821631" y="1070010"/>
            <a:ext cx="2742590" cy="214042"/>
          </a:xfrm>
          <a:prstGeom prst="parallelogram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9"/>
          <p:cNvSpPr>
            <a:spLocks noGrp="1"/>
          </p:cNvSpPr>
          <p:nvPr>
            <p:ph type="body" sz="quarter" idx="15"/>
          </p:nvPr>
        </p:nvSpPr>
        <p:spPr bwMode="gray">
          <a:xfrm>
            <a:off x="5986362" y="1070010"/>
            <a:ext cx="2742590" cy="214042"/>
          </a:xfrm>
          <a:prstGeom prst="parallelogram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6"/>
          </p:nvPr>
        </p:nvSpPr>
        <p:spPr bwMode="gray">
          <a:xfrm>
            <a:off x="2860675" y="1381395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17"/>
          </p:nvPr>
        </p:nvSpPr>
        <p:spPr bwMode="gray">
          <a:xfrm>
            <a:off x="6012436" y="1381395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18"/>
          </p:nvPr>
        </p:nvSpPr>
        <p:spPr bwMode="gray">
          <a:xfrm>
            <a:off x="2860675" y="2607079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3" name="Text Placeholder 11"/>
          <p:cNvSpPr>
            <a:spLocks noGrp="1"/>
          </p:cNvSpPr>
          <p:nvPr>
            <p:ph type="body" sz="quarter" idx="19"/>
          </p:nvPr>
        </p:nvSpPr>
        <p:spPr bwMode="gray">
          <a:xfrm>
            <a:off x="6012436" y="2607079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20"/>
          </p:nvPr>
        </p:nvSpPr>
        <p:spPr bwMode="gray">
          <a:xfrm>
            <a:off x="2860675" y="3839250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21"/>
          </p:nvPr>
        </p:nvSpPr>
        <p:spPr bwMode="gray">
          <a:xfrm>
            <a:off x="6012436" y="3839250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328134" y="2055779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328134" y="3307404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328134" y="4526604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6305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5101928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Point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0" name="Group 28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1" name="Straight Connector 29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Five Points Slide 1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3503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587040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2026704" y="2186944"/>
            <a:ext cx="1799996" cy="1799995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2" name="Picture Placeholder 7"/>
          <p:cNvSpPr>
            <a:spLocks noGrp="1"/>
          </p:cNvSpPr>
          <p:nvPr>
            <p:ph type="pic" sz="quarter" idx="25"/>
          </p:nvPr>
        </p:nvSpPr>
        <p:spPr bwMode="gray">
          <a:xfrm>
            <a:off x="37031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3" name="Picture Placeholder 7"/>
          <p:cNvSpPr>
            <a:spLocks noGrp="1"/>
          </p:cNvSpPr>
          <p:nvPr>
            <p:ph type="pic" sz="quarter" idx="26"/>
          </p:nvPr>
        </p:nvSpPr>
        <p:spPr bwMode="gray">
          <a:xfrm>
            <a:off x="5379504" y="2186944"/>
            <a:ext cx="1799996" cy="1799995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4" name="Picture Placeholder 7"/>
          <p:cNvSpPr>
            <a:spLocks noGrp="1"/>
          </p:cNvSpPr>
          <p:nvPr>
            <p:ph type="pic" sz="quarter" idx="27"/>
          </p:nvPr>
        </p:nvSpPr>
        <p:spPr bwMode="gray">
          <a:xfrm>
            <a:off x="70559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5" name="Text Placeholder 11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2278680" y="180594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6" name="Text Placeholder 11"/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3961461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7" name="Text Placeholder 11"/>
          <p:cNvSpPr>
            <a:spLocks noGrp="1"/>
          </p:cNvSpPr>
          <p:nvPr>
            <p:ph type="body" sz="quarter" idx="30" hasCustomPrompt="1"/>
          </p:nvPr>
        </p:nvSpPr>
        <p:spPr bwMode="gray">
          <a:xfrm>
            <a:off x="5653101" y="180594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8" name="Text Placeholder 11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7321881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67529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Points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0" name="Group 28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1" name="Straight Connector 29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Five Points Slide 2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23538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233085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3024051" y="1524155"/>
            <a:ext cx="1288868" cy="1288866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" name="Picture Placeholder 7"/>
          <p:cNvSpPr>
            <a:spLocks noGrp="1"/>
          </p:cNvSpPr>
          <p:nvPr>
            <p:ph type="pic" sz="quarter" idx="29"/>
          </p:nvPr>
        </p:nvSpPr>
        <p:spPr bwMode="gray">
          <a:xfrm>
            <a:off x="381272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" name="Picture Placeholder 7"/>
          <p:cNvSpPr>
            <a:spLocks noGrp="1"/>
          </p:cNvSpPr>
          <p:nvPr>
            <p:ph type="pic" sz="quarter" idx="30"/>
          </p:nvPr>
        </p:nvSpPr>
        <p:spPr bwMode="gray">
          <a:xfrm>
            <a:off x="4601391" y="1524155"/>
            <a:ext cx="1288868" cy="1288866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" name="Picture Placeholder 7"/>
          <p:cNvSpPr>
            <a:spLocks noGrp="1"/>
          </p:cNvSpPr>
          <p:nvPr>
            <p:ph type="pic" sz="quarter" idx="31"/>
          </p:nvPr>
        </p:nvSpPr>
        <p:spPr bwMode="gray">
          <a:xfrm>
            <a:off x="539006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36" hasCustomPrompt="1"/>
          </p:nvPr>
        </p:nvSpPr>
        <p:spPr bwMode="gray">
          <a:xfrm>
            <a:off x="390819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0" name="Text Placeholder 11"/>
          <p:cNvSpPr>
            <a:spLocks noGrp="1"/>
          </p:cNvSpPr>
          <p:nvPr>
            <p:ph type="body" sz="quarter" idx="37" hasCustomPrompt="1"/>
          </p:nvPr>
        </p:nvSpPr>
        <p:spPr bwMode="gray">
          <a:xfrm>
            <a:off x="548553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3123333" y="10972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4700673" y="10972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50987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ep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" name="Group 207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Steps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55440" y="1813709"/>
            <a:ext cx="3353390" cy="1546715"/>
          </a:xfrm>
          <a:prstGeom prst="homePlate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2915467" y="1813710"/>
            <a:ext cx="3353386" cy="1546710"/>
          </a:xfrm>
          <a:prstGeom prst="chevron">
            <a:avLst/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" name="Picture Placeholder 7"/>
          <p:cNvSpPr>
            <a:spLocks noGrp="1"/>
          </p:cNvSpPr>
          <p:nvPr>
            <p:ph type="pic" sz="quarter" idx="31"/>
          </p:nvPr>
        </p:nvSpPr>
        <p:spPr bwMode="gray">
          <a:xfrm>
            <a:off x="5575490" y="1813709"/>
            <a:ext cx="3353390" cy="1546715"/>
          </a:xfrm>
          <a:prstGeom prst="chevr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36" hasCustomPrompt="1"/>
          </p:nvPr>
        </p:nvSpPr>
        <p:spPr bwMode="gray">
          <a:xfrm>
            <a:off x="3940778" y="35737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1043073" y="132969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6514233" y="132969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42" hasCustomPrompt="1"/>
          </p:nvPr>
        </p:nvSpPr>
        <p:spPr bwMode="gray">
          <a:xfrm>
            <a:off x="752346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43" hasCustomPrompt="1"/>
          </p:nvPr>
        </p:nvSpPr>
        <p:spPr bwMode="gray">
          <a:xfrm>
            <a:off x="3703391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44" hasCustomPrompt="1"/>
          </p:nvPr>
        </p:nvSpPr>
        <p:spPr bwMode="gray">
          <a:xfrm>
            <a:off x="6355151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8081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" name="Group 128"/>
          <p:cNvGrpSpPr/>
          <p:nvPr userDrawn="1"/>
        </p:nvGrpSpPr>
        <p:grpSpPr bwMode="gray">
          <a:xfrm>
            <a:off x="-1" y="-12970"/>
            <a:ext cx="9137515" cy="4914900"/>
            <a:chOff x="-1" y="0"/>
            <a:chExt cx="9137515" cy="4914900"/>
          </a:xfrm>
        </p:grpSpPr>
        <p:cxnSp>
          <p:nvCxnSpPr>
            <p:cNvPr id="130" name="Straight Connector 129"/>
            <p:cNvCxnSpPr/>
            <p:nvPr userDrawn="1"/>
          </p:nvCxnSpPr>
          <p:spPr bwMode="gray">
            <a:xfrm>
              <a:off x="14257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>
              <a:off x="2953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>
              <a:off x="44802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>
              <a:off x="60075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>
              <a:off x="7534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90621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105894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12116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136440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15171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166986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182259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19753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212805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22807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243351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258624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27389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289170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30444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319716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334989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35026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365535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38080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396081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411354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42662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441899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45717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472445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48771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502991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518264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53353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548810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56408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579356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594629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60990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625175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64044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65572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67099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68626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70154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71681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73208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74735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76263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77790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79317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80845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82372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83899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85426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86954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88481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90008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 flipH="1">
              <a:off x="-1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 flipH="1">
              <a:off x="-1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 flipH="1">
              <a:off x="-1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 flipH="1">
              <a:off x="-1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 flipH="1">
              <a:off x="-1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flipH="1">
              <a:off x="-1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flipH="1">
              <a:off x="-1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flipH="1">
              <a:off x="-1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flipH="1">
              <a:off x="-1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flipH="1">
              <a:off x="-1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flipH="1">
              <a:off x="-1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flipH="1">
              <a:off x="-1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flipH="1">
              <a:off x="-1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flipH="1">
              <a:off x="-1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flipH="1">
              <a:off x="-1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flipH="1">
              <a:off x="-1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flipH="1">
              <a:off x="-1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flipH="1">
              <a:off x="-1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flipH="1">
              <a:off x="-1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flipH="1">
              <a:off x="-1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flipH="1">
              <a:off x="-1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flipH="1">
              <a:off x="-1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flipH="1">
              <a:off x="-1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flipH="1">
              <a:off x="-1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flipH="1">
              <a:off x="-1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flipH="1">
              <a:off x="-1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flipH="1">
              <a:off x="-1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flipH="1">
              <a:off x="-1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flipH="1">
              <a:off x="-1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flipH="1">
              <a:off x="-1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flipH="1">
              <a:off x="-1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flipH="1">
              <a:off x="-1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flipH="1">
              <a:off x="-1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1476355" y="992954"/>
            <a:ext cx="2646065" cy="994172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r>
              <a:rPr lang="en-US"/>
              <a:t>Thank you.</a:t>
            </a:r>
            <a:endParaRPr lang="en-IN"/>
          </a:p>
        </p:txBody>
      </p:sp>
      <p:sp>
        <p:nvSpPr>
          <p:cNvPr id="23" name="Text Placeholder 1030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299349" y="3484735"/>
            <a:ext cx="3643967" cy="34768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Name</a:t>
            </a:r>
            <a:endParaRPr lang="en-IN"/>
          </a:p>
        </p:txBody>
      </p:sp>
      <p:sp>
        <p:nvSpPr>
          <p:cNvPr id="24" name="Text Placeholder 1030"/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299349" y="3939689"/>
            <a:ext cx="3643967" cy="34768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Designation </a:t>
            </a:r>
            <a:endParaRPr lang="en-IN"/>
          </a:p>
        </p:txBody>
      </p:sp>
      <p:sp>
        <p:nvSpPr>
          <p:cNvPr id="26" name="Parallelogram 25"/>
          <p:cNvSpPr/>
          <p:nvPr userDrawn="1"/>
        </p:nvSpPr>
        <p:spPr bwMode="gray">
          <a:xfrm>
            <a:off x="4317589" y="2638"/>
            <a:ext cx="4826410" cy="4914952"/>
          </a:xfrm>
          <a:custGeom>
            <a:avLst/>
            <a:gdLst/>
            <a:ahLst/>
            <a:cxnLst/>
            <a:rect l="l" t="t" r="r" b="b"/>
            <a:pathLst>
              <a:path w="5048250" h="5140862">
                <a:moveTo>
                  <a:pt x="3013830" y="0"/>
                </a:moveTo>
                <a:lnTo>
                  <a:pt x="5048250" y="0"/>
                </a:lnTo>
                <a:lnTo>
                  <a:pt x="5048250" y="5140862"/>
                </a:lnTo>
                <a:lnTo>
                  <a:pt x="0" y="5140862"/>
                </a:lnTo>
                <a:close/>
              </a:path>
            </a:pathLst>
          </a:custGeom>
          <a:solidFill>
            <a:srgbClr val="0077B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IN">
              <a:solidFill>
                <a:schemeClr val="tx1"/>
              </a:solidFill>
            </a:endParaRPr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4379513" y="-1"/>
            <a:ext cx="4764488" cy="4917591"/>
          </a:xfrm>
          <a:custGeom>
            <a:avLst/>
            <a:gdLst/>
            <a:ahLst/>
            <a:cxnLst/>
            <a:rect l="l" t="t" r="r" b="b"/>
            <a:pathLst>
              <a:path w="5052943" h="5125139">
                <a:moveTo>
                  <a:pt x="3057525" y="0"/>
                </a:moveTo>
                <a:lnTo>
                  <a:pt x="5048250" y="0"/>
                </a:lnTo>
                <a:lnTo>
                  <a:pt x="5048250" y="1"/>
                </a:lnTo>
                <a:lnTo>
                  <a:pt x="5048250" y="3152775"/>
                </a:lnTo>
                <a:lnTo>
                  <a:pt x="5052943" y="3152775"/>
                </a:lnTo>
                <a:lnTo>
                  <a:pt x="5052943" y="5125138"/>
                </a:lnTo>
                <a:lnTo>
                  <a:pt x="5048250" y="5125138"/>
                </a:lnTo>
                <a:lnTo>
                  <a:pt x="3057525" y="5125138"/>
                </a:lnTo>
                <a:lnTo>
                  <a:pt x="2052619" y="5125138"/>
                </a:lnTo>
                <a:lnTo>
                  <a:pt x="2052618" y="5125139"/>
                </a:lnTo>
                <a:lnTo>
                  <a:pt x="0" y="5125139"/>
                </a:lnTo>
                <a:lnTo>
                  <a:pt x="2995632" y="1"/>
                </a:lnTo>
                <a:lnTo>
                  <a:pt x="3057525" y="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468000" bIns="0" anchor="ctr">
            <a:noAutofit/>
          </a:bodyPr>
          <a:lstStyle>
            <a:lvl1pPr marL="0" indent="0" algn="r">
              <a:buFont typeface="Arial" panose="020B0604020202020204" pitchFamily="34" charset="0"/>
              <a:buNone/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grpSp>
        <p:nvGrpSpPr>
          <p:cNvPr id="25" name="Group 24"/>
          <p:cNvGrpSpPr/>
          <p:nvPr userDrawn="1"/>
        </p:nvGrpSpPr>
        <p:grpSpPr bwMode="gray">
          <a:xfrm>
            <a:off x="787275" y="755329"/>
            <a:ext cx="799280" cy="844787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27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9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30" name="Group 29"/>
          <p:cNvGrpSpPr/>
          <p:nvPr userDrawn="1"/>
        </p:nvGrpSpPr>
        <p:grpSpPr bwMode="gray">
          <a:xfrm>
            <a:off x="4059220" y="1649549"/>
            <a:ext cx="747544" cy="809246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31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32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33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112" name="Freeform 17"/>
          <p:cNvSpPr>
            <a:spLocks/>
          </p:cNvSpPr>
          <p:nvPr userDrawn="1"/>
        </p:nvSpPr>
        <p:spPr bwMode="gray">
          <a:xfrm>
            <a:off x="0" y="2647838"/>
            <a:ext cx="2407675" cy="575724"/>
          </a:xfrm>
          <a:custGeom>
            <a:avLst/>
            <a:gdLst/>
            <a:ahLst/>
            <a:cxnLst/>
            <a:rect l="l" t="t" r="r" b="b"/>
            <a:pathLst>
              <a:path w="2402984" h="575724">
                <a:moveTo>
                  <a:pt x="0" y="0"/>
                </a:moveTo>
                <a:lnTo>
                  <a:pt x="2402984" y="0"/>
                </a:lnTo>
                <a:lnTo>
                  <a:pt x="2052676" y="575724"/>
                </a:lnTo>
                <a:lnTo>
                  <a:pt x="0" y="575724"/>
                </a:lnTo>
                <a:close/>
              </a:path>
            </a:pathLst>
          </a:custGeom>
          <a:solidFill>
            <a:srgbClr val="003F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113" name="Group 5"/>
          <p:cNvGrpSpPr>
            <a:grpSpLocks noChangeAspect="1"/>
          </p:cNvGrpSpPr>
          <p:nvPr userDrawn="1"/>
        </p:nvGrpSpPr>
        <p:grpSpPr bwMode="gray">
          <a:xfrm>
            <a:off x="299349" y="2798386"/>
            <a:ext cx="1680364" cy="252286"/>
            <a:chOff x="119" y="2341"/>
            <a:chExt cx="1805" cy="271"/>
          </a:xfrm>
        </p:grpSpPr>
        <p:sp>
          <p:nvSpPr>
            <p:cNvPr id="114" name="Freeform 6"/>
            <p:cNvSpPr>
              <a:spLocks noEditPoints="1"/>
            </p:cNvSpPr>
            <p:nvPr userDrawn="1"/>
          </p:nvSpPr>
          <p:spPr bwMode="gray">
            <a:xfrm>
              <a:off x="119" y="2341"/>
              <a:ext cx="270" cy="271"/>
            </a:xfrm>
            <a:custGeom>
              <a:avLst/>
              <a:gdLst>
                <a:gd name="T0" fmla="*/ 57 w 114"/>
                <a:gd name="T1" fmla="*/ 0 h 115"/>
                <a:gd name="T2" fmla="*/ 114 w 114"/>
                <a:gd name="T3" fmla="*/ 58 h 115"/>
                <a:gd name="T4" fmla="*/ 57 w 114"/>
                <a:gd name="T5" fmla="*/ 115 h 115"/>
                <a:gd name="T6" fmla="*/ 0 w 114"/>
                <a:gd name="T7" fmla="*/ 58 h 115"/>
                <a:gd name="T8" fmla="*/ 57 w 114"/>
                <a:gd name="T9" fmla="*/ 0 h 115"/>
                <a:gd name="T10" fmla="*/ 49 w 114"/>
                <a:gd name="T11" fmla="*/ 107 h 115"/>
                <a:gd name="T12" fmla="*/ 73 w 114"/>
                <a:gd name="T13" fmla="*/ 65 h 115"/>
                <a:gd name="T14" fmla="*/ 57 w 114"/>
                <a:gd name="T15" fmla="*/ 65 h 115"/>
                <a:gd name="T16" fmla="*/ 65 w 114"/>
                <a:gd name="T17" fmla="*/ 51 h 115"/>
                <a:gd name="T18" fmla="*/ 104 w 114"/>
                <a:gd name="T19" fmla="*/ 51 h 115"/>
                <a:gd name="T20" fmla="*/ 96 w 114"/>
                <a:gd name="T21" fmla="*/ 65 h 115"/>
                <a:gd name="T22" fmla="*/ 82 w 114"/>
                <a:gd name="T23" fmla="*/ 65 h 115"/>
                <a:gd name="T24" fmla="*/ 57 w 114"/>
                <a:gd name="T25" fmla="*/ 108 h 115"/>
                <a:gd name="T26" fmla="*/ 107 w 114"/>
                <a:gd name="T27" fmla="*/ 58 h 115"/>
                <a:gd name="T28" fmla="*/ 57 w 114"/>
                <a:gd name="T29" fmla="*/ 8 h 115"/>
                <a:gd name="T30" fmla="*/ 51 w 114"/>
                <a:gd name="T31" fmla="*/ 8 h 115"/>
                <a:gd name="T32" fmla="*/ 26 w 114"/>
                <a:gd name="T33" fmla="*/ 51 h 115"/>
                <a:gd name="T34" fmla="*/ 57 w 114"/>
                <a:gd name="T35" fmla="*/ 51 h 115"/>
                <a:gd name="T36" fmla="*/ 49 w 114"/>
                <a:gd name="T37" fmla="*/ 65 h 115"/>
                <a:gd name="T38" fmla="*/ 10 w 114"/>
                <a:gd name="T39" fmla="*/ 65 h 115"/>
                <a:gd name="T40" fmla="*/ 41 w 114"/>
                <a:gd name="T41" fmla="*/ 10 h 115"/>
                <a:gd name="T42" fmla="*/ 7 w 114"/>
                <a:gd name="T43" fmla="*/ 58 h 115"/>
                <a:gd name="T44" fmla="*/ 49 w 114"/>
                <a:gd name="T45" fmla="*/ 10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4" h="115">
                  <a:moveTo>
                    <a:pt x="57" y="0"/>
                  </a:moveTo>
                  <a:cubicBezTo>
                    <a:pt x="88" y="0"/>
                    <a:pt x="114" y="26"/>
                    <a:pt x="114" y="58"/>
                  </a:cubicBezTo>
                  <a:cubicBezTo>
                    <a:pt x="114" y="89"/>
                    <a:pt x="88" y="115"/>
                    <a:pt x="57" y="115"/>
                  </a:cubicBezTo>
                  <a:cubicBezTo>
                    <a:pt x="25" y="115"/>
                    <a:pt x="0" y="89"/>
                    <a:pt x="0" y="58"/>
                  </a:cubicBezTo>
                  <a:cubicBezTo>
                    <a:pt x="0" y="26"/>
                    <a:pt x="25" y="0"/>
                    <a:pt x="57" y="0"/>
                  </a:cubicBezTo>
                  <a:moveTo>
                    <a:pt x="49" y="107"/>
                  </a:moveTo>
                  <a:cubicBezTo>
                    <a:pt x="73" y="65"/>
                    <a:pt x="73" y="65"/>
                    <a:pt x="73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65" y="51"/>
                    <a:pt x="65" y="51"/>
                    <a:pt x="65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57" y="108"/>
                    <a:pt x="57" y="108"/>
                    <a:pt x="57" y="108"/>
                  </a:cubicBezTo>
                  <a:cubicBezTo>
                    <a:pt x="84" y="108"/>
                    <a:pt x="107" y="85"/>
                    <a:pt x="107" y="58"/>
                  </a:cubicBezTo>
                  <a:cubicBezTo>
                    <a:pt x="107" y="30"/>
                    <a:pt x="84" y="8"/>
                    <a:pt x="57" y="8"/>
                  </a:cubicBezTo>
                  <a:cubicBezTo>
                    <a:pt x="55" y="8"/>
                    <a:pt x="53" y="8"/>
                    <a:pt x="51" y="8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57" y="51"/>
                    <a:pt x="57" y="51"/>
                    <a:pt x="57" y="51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21" y="17"/>
                    <a:pt x="7" y="36"/>
                    <a:pt x="7" y="58"/>
                  </a:cubicBezTo>
                  <a:cubicBezTo>
                    <a:pt x="7" y="83"/>
                    <a:pt x="25" y="103"/>
                    <a:pt x="49" y="1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5" name="Freeform 7"/>
            <p:cNvSpPr>
              <a:spLocks noEditPoints="1"/>
            </p:cNvSpPr>
            <p:nvPr userDrawn="1"/>
          </p:nvSpPr>
          <p:spPr bwMode="gray">
            <a:xfrm>
              <a:off x="457" y="2426"/>
              <a:ext cx="1467" cy="125"/>
            </a:xfrm>
            <a:custGeom>
              <a:avLst/>
              <a:gdLst>
                <a:gd name="T0" fmla="*/ 55 w 621"/>
                <a:gd name="T1" fmla="*/ 34 h 53"/>
                <a:gd name="T2" fmla="*/ 53 w 621"/>
                <a:gd name="T3" fmla="*/ 18 h 53"/>
                <a:gd name="T4" fmla="*/ 35 w 621"/>
                <a:gd name="T5" fmla="*/ 7 h 53"/>
                <a:gd name="T6" fmla="*/ 29 w 621"/>
                <a:gd name="T7" fmla="*/ 38 h 53"/>
                <a:gd name="T8" fmla="*/ 45 w 621"/>
                <a:gd name="T9" fmla="*/ 35 h 53"/>
                <a:gd name="T10" fmla="*/ 40 w 621"/>
                <a:gd name="T11" fmla="*/ 24 h 53"/>
                <a:gd name="T12" fmla="*/ 42 w 621"/>
                <a:gd name="T13" fmla="*/ 9 h 53"/>
                <a:gd name="T14" fmla="*/ 81 w 621"/>
                <a:gd name="T15" fmla="*/ 9 h 53"/>
                <a:gd name="T16" fmla="*/ 139 w 621"/>
                <a:gd name="T17" fmla="*/ 9 h 53"/>
                <a:gd name="T18" fmla="*/ 144 w 621"/>
                <a:gd name="T19" fmla="*/ 13 h 53"/>
                <a:gd name="T20" fmla="*/ 155 w 621"/>
                <a:gd name="T21" fmla="*/ 40 h 53"/>
                <a:gd name="T22" fmla="*/ 145 w 621"/>
                <a:gd name="T23" fmla="*/ 18 h 53"/>
                <a:gd name="T24" fmla="*/ 174 w 621"/>
                <a:gd name="T25" fmla="*/ 13 h 53"/>
                <a:gd name="T26" fmla="*/ 182 w 621"/>
                <a:gd name="T27" fmla="*/ 35 h 53"/>
                <a:gd name="T28" fmla="*/ 181 w 621"/>
                <a:gd name="T29" fmla="*/ 18 h 53"/>
                <a:gd name="T30" fmla="*/ 205 w 621"/>
                <a:gd name="T31" fmla="*/ 18 h 53"/>
                <a:gd name="T32" fmla="*/ 217 w 621"/>
                <a:gd name="T33" fmla="*/ 21 h 53"/>
                <a:gd name="T34" fmla="*/ 187 w 621"/>
                <a:gd name="T35" fmla="*/ 41 h 53"/>
                <a:gd name="T36" fmla="*/ 243 w 621"/>
                <a:gd name="T37" fmla="*/ 22 h 53"/>
                <a:gd name="T38" fmla="*/ 241 w 621"/>
                <a:gd name="T39" fmla="*/ 12 h 53"/>
                <a:gd name="T40" fmla="*/ 269 w 621"/>
                <a:gd name="T41" fmla="*/ 36 h 53"/>
                <a:gd name="T42" fmla="*/ 276 w 621"/>
                <a:gd name="T43" fmla="*/ 20 h 53"/>
                <a:gd name="T44" fmla="*/ 260 w 621"/>
                <a:gd name="T45" fmla="*/ 17 h 53"/>
                <a:gd name="T46" fmla="*/ 284 w 621"/>
                <a:gd name="T47" fmla="*/ 19 h 53"/>
                <a:gd name="T48" fmla="*/ 314 w 621"/>
                <a:gd name="T49" fmla="*/ 35 h 53"/>
                <a:gd name="T50" fmla="*/ 326 w 621"/>
                <a:gd name="T51" fmla="*/ 22 h 53"/>
                <a:gd name="T52" fmla="*/ 305 w 621"/>
                <a:gd name="T53" fmla="*/ 22 h 53"/>
                <a:gd name="T54" fmla="*/ 330 w 621"/>
                <a:gd name="T55" fmla="*/ 15 h 53"/>
                <a:gd name="T56" fmla="*/ 367 w 621"/>
                <a:gd name="T57" fmla="*/ 17 h 53"/>
                <a:gd name="T58" fmla="*/ 340 w 621"/>
                <a:gd name="T59" fmla="*/ 19 h 53"/>
                <a:gd name="T60" fmla="*/ 357 w 621"/>
                <a:gd name="T61" fmla="*/ 36 h 53"/>
                <a:gd name="T62" fmla="*/ 358 w 621"/>
                <a:gd name="T63" fmla="*/ 24 h 53"/>
                <a:gd name="T64" fmla="*/ 346 w 621"/>
                <a:gd name="T65" fmla="*/ 23 h 53"/>
                <a:gd name="T66" fmla="*/ 373 w 621"/>
                <a:gd name="T67" fmla="*/ 47 h 53"/>
                <a:gd name="T68" fmla="*/ 383 w 621"/>
                <a:gd name="T69" fmla="*/ 45 h 53"/>
                <a:gd name="T70" fmla="*/ 430 w 621"/>
                <a:gd name="T71" fmla="*/ 2 h 53"/>
                <a:gd name="T72" fmla="*/ 433 w 621"/>
                <a:gd name="T73" fmla="*/ 27 h 53"/>
                <a:gd name="T74" fmla="*/ 420 w 621"/>
                <a:gd name="T75" fmla="*/ 41 h 53"/>
                <a:gd name="T76" fmla="*/ 433 w 621"/>
                <a:gd name="T77" fmla="*/ 18 h 53"/>
                <a:gd name="T78" fmla="*/ 443 w 621"/>
                <a:gd name="T79" fmla="*/ 10 h 53"/>
                <a:gd name="T80" fmla="*/ 449 w 621"/>
                <a:gd name="T81" fmla="*/ 19 h 53"/>
                <a:gd name="T82" fmla="*/ 466 w 621"/>
                <a:gd name="T83" fmla="*/ 36 h 53"/>
                <a:gd name="T84" fmla="*/ 466 w 621"/>
                <a:gd name="T85" fmla="*/ 19 h 53"/>
                <a:gd name="T86" fmla="*/ 492 w 621"/>
                <a:gd name="T87" fmla="*/ 20 h 53"/>
                <a:gd name="T88" fmla="*/ 488 w 621"/>
                <a:gd name="T89" fmla="*/ 18 h 53"/>
                <a:gd name="T90" fmla="*/ 511 w 621"/>
                <a:gd name="T91" fmla="*/ 33 h 53"/>
                <a:gd name="T92" fmla="*/ 535 w 621"/>
                <a:gd name="T93" fmla="*/ 8 h 53"/>
                <a:gd name="T94" fmla="*/ 546 w 621"/>
                <a:gd name="T95" fmla="*/ 23 h 53"/>
                <a:gd name="T96" fmla="*/ 558 w 621"/>
                <a:gd name="T97" fmla="*/ 36 h 53"/>
                <a:gd name="T98" fmla="*/ 567 w 621"/>
                <a:gd name="T99" fmla="*/ 19 h 53"/>
                <a:gd name="T100" fmla="*/ 571 w 621"/>
                <a:gd name="T101" fmla="*/ 19 h 53"/>
                <a:gd name="T102" fmla="*/ 588 w 621"/>
                <a:gd name="T103" fmla="*/ 36 h 53"/>
                <a:gd name="T104" fmla="*/ 588 w 621"/>
                <a:gd name="T105" fmla="*/ 19 h 53"/>
                <a:gd name="T106" fmla="*/ 604 w 621"/>
                <a:gd name="T107" fmla="*/ 15 h 53"/>
                <a:gd name="T108" fmla="*/ 609 w 621"/>
                <a:gd name="T109" fmla="*/ 36 h 53"/>
                <a:gd name="T110" fmla="*/ 613 w 621"/>
                <a:gd name="T111" fmla="*/ 40 h 53"/>
                <a:gd name="T112" fmla="*/ 609 w 621"/>
                <a:gd name="T113" fmla="*/ 1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21" h="53">
                  <a:moveTo>
                    <a:pt x="0" y="41"/>
                  </a:moveTo>
                  <a:cubicBezTo>
                    <a:pt x="22" y="41"/>
                    <a:pt x="22" y="41"/>
                    <a:pt x="22" y="41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8" y="3"/>
                    <a:pt x="8" y="3"/>
                    <a:pt x="8" y="3"/>
                  </a:cubicBezTo>
                  <a:lnTo>
                    <a:pt x="0" y="41"/>
                  </a:lnTo>
                  <a:close/>
                  <a:moveTo>
                    <a:pt x="51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6" y="33"/>
                    <a:pt x="57" y="32"/>
                    <a:pt x="58" y="30"/>
                  </a:cubicBezTo>
                  <a:cubicBezTo>
                    <a:pt x="59" y="29"/>
                    <a:pt x="60" y="27"/>
                    <a:pt x="60" y="25"/>
                  </a:cubicBezTo>
                  <a:cubicBezTo>
                    <a:pt x="61" y="24"/>
                    <a:pt x="61" y="22"/>
                    <a:pt x="61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1"/>
                    <a:pt x="55" y="22"/>
                    <a:pt x="54" y="23"/>
                  </a:cubicBezTo>
                  <a:cubicBezTo>
                    <a:pt x="54" y="24"/>
                    <a:pt x="54" y="25"/>
                    <a:pt x="53" y="26"/>
                  </a:cubicBezTo>
                  <a:cubicBezTo>
                    <a:pt x="53" y="27"/>
                    <a:pt x="52" y="28"/>
                    <a:pt x="51" y="29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7" y="21"/>
                    <a:pt x="48" y="20"/>
                    <a:pt x="50" y="20"/>
                  </a:cubicBezTo>
                  <a:cubicBezTo>
                    <a:pt x="51" y="19"/>
                    <a:pt x="52" y="18"/>
                    <a:pt x="53" y="18"/>
                  </a:cubicBezTo>
                  <a:cubicBezTo>
                    <a:pt x="54" y="17"/>
                    <a:pt x="55" y="16"/>
                    <a:pt x="55" y="15"/>
                  </a:cubicBezTo>
                  <a:cubicBezTo>
                    <a:pt x="56" y="14"/>
                    <a:pt x="56" y="12"/>
                    <a:pt x="56" y="11"/>
                  </a:cubicBezTo>
                  <a:cubicBezTo>
                    <a:pt x="56" y="10"/>
                    <a:pt x="56" y="8"/>
                    <a:pt x="55" y="7"/>
                  </a:cubicBezTo>
                  <a:cubicBezTo>
                    <a:pt x="55" y="7"/>
                    <a:pt x="54" y="6"/>
                    <a:pt x="53" y="5"/>
                  </a:cubicBezTo>
                  <a:cubicBezTo>
                    <a:pt x="53" y="4"/>
                    <a:pt x="52" y="4"/>
                    <a:pt x="51" y="3"/>
                  </a:cubicBezTo>
                  <a:cubicBezTo>
                    <a:pt x="50" y="3"/>
                    <a:pt x="49" y="3"/>
                    <a:pt x="48" y="2"/>
                  </a:cubicBezTo>
                  <a:cubicBezTo>
                    <a:pt x="47" y="2"/>
                    <a:pt x="46" y="2"/>
                    <a:pt x="45" y="2"/>
                  </a:cubicBezTo>
                  <a:cubicBezTo>
                    <a:pt x="44" y="2"/>
                    <a:pt x="42" y="2"/>
                    <a:pt x="41" y="3"/>
                  </a:cubicBezTo>
                  <a:cubicBezTo>
                    <a:pt x="40" y="3"/>
                    <a:pt x="39" y="4"/>
                    <a:pt x="37" y="4"/>
                  </a:cubicBezTo>
                  <a:cubicBezTo>
                    <a:pt x="36" y="5"/>
                    <a:pt x="35" y="6"/>
                    <a:pt x="35" y="7"/>
                  </a:cubicBezTo>
                  <a:cubicBezTo>
                    <a:pt x="34" y="9"/>
                    <a:pt x="34" y="10"/>
                    <a:pt x="34" y="12"/>
                  </a:cubicBezTo>
                  <a:cubicBezTo>
                    <a:pt x="34" y="13"/>
                    <a:pt x="34" y="14"/>
                    <a:pt x="34" y="15"/>
                  </a:cubicBezTo>
                  <a:cubicBezTo>
                    <a:pt x="34" y="15"/>
                    <a:pt x="35" y="16"/>
                    <a:pt x="35" y="17"/>
                  </a:cubicBezTo>
                  <a:cubicBezTo>
                    <a:pt x="36" y="17"/>
                    <a:pt x="36" y="18"/>
                    <a:pt x="37" y="19"/>
                  </a:cubicBezTo>
                  <a:cubicBezTo>
                    <a:pt x="35" y="19"/>
                    <a:pt x="34" y="20"/>
                    <a:pt x="33" y="21"/>
                  </a:cubicBezTo>
                  <a:cubicBezTo>
                    <a:pt x="31" y="21"/>
                    <a:pt x="30" y="22"/>
                    <a:pt x="29" y="23"/>
                  </a:cubicBezTo>
                  <a:cubicBezTo>
                    <a:pt x="28" y="24"/>
                    <a:pt x="27" y="25"/>
                    <a:pt x="27" y="26"/>
                  </a:cubicBezTo>
                  <a:cubicBezTo>
                    <a:pt x="26" y="28"/>
                    <a:pt x="26" y="29"/>
                    <a:pt x="26" y="31"/>
                  </a:cubicBezTo>
                  <a:cubicBezTo>
                    <a:pt x="26" y="32"/>
                    <a:pt x="26" y="34"/>
                    <a:pt x="27" y="35"/>
                  </a:cubicBezTo>
                  <a:cubicBezTo>
                    <a:pt x="27" y="36"/>
                    <a:pt x="28" y="37"/>
                    <a:pt x="29" y="38"/>
                  </a:cubicBezTo>
                  <a:cubicBezTo>
                    <a:pt x="30" y="39"/>
                    <a:pt x="31" y="39"/>
                    <a:pt x="32" y="40"/>
                  </a:cubicBezTo>
                  <a:cubicBezTo>
                    <a:pt x="33" y="41"/>
                    <a:pt x="34" y="41"/>
                    <a:pt x="35" y="41"/>
                  </a:cubicBezTo>
                  <a:cubicBezTo>
                    <a:pt x="37" y="41"/>
                    <a:pt x="38" y="42"/>
                    <a:pt x="39" y="42"/>
                  </a:cubicBezTo>
                  <a:cubicBezTo>
                    <a:pt x="40" y="42"/>
                    <a:pt x="41" y="42"/>
                    <a:pt x="42" y="41"/>
                  </a:cubicBezTo>
                  <a:cubicBezTo>
                    <a:pt x="43" y="41"/>
                    <a:pt x="44" y="41"/>
                    <a:pt x="45" y="41"/>
                  </a:cubicBezTo>
                  <a:cubicBezTo>
                    <a:pt x="46" y="41"/>
                    <a:pt x="47" y="40"/>
                    <a:pt x="48" y="40"/>
                  </a:cubicBezTo>
                  <a:cubicBezTo>
                    <a:pt x="48" y="40"/>
                    <a:pt x="49" y="39"/>
                    <a:pt x="50" y="39"/>
                  </a:cubicBezTo>
                  <a:lnTo>
                    <a:pt x="51" y="41"/>
                  </a:lnTo>
                  <a:close/>
                  <a:moveTo>
                    <a:pt x="47" y="34"/>
                  </a:moveTo>
                  <a:cubicBezTo>
                    <a:pt x="46" y="34"/>
                    <a:pt x="45" y="35"/>
                    <a:pt x="45" y="35"/>
                  </a:cubicBezTo>
                  <a:cubicBezTo>
                    <a:pt x="44" y="35"/>
                    <a:pt x="43" y="36"/>
                    <a:pt x="42" y="36"/>
                  </a:cubicBezTo>
                  <a:cubicBezTo>
                    <a:pt x="42" y="36"/>
                    <a:pt x="41" y="36"/>
                    <a:pt x="40" y="36"/>
                  </a:cubicBezTo>
                  <a:cubicBezTo>
                    <a:pt x="39" y="36"/>
                    <a:pt x="38" y="36"/>
                    <a:pt x="38" y="36"/>
                  </a:cubicBezTo>
                  <a:cubicBezTo>
                    <a:pt x="37" y="35"/>
                    <a:pt x="36" y="35"/>
                    <a:pt x="35" y="35"/>
                  </a:cubicBezTo>
                  <a:cubicBezTo>
                    <a:pt x="35" y="34"/>
                    <a:pt x="34" y="34"/>
                    <a:pt x="34" y="33"/>
                  </a:cubicBezTo>
                  <a:cubicBezTo>
                    <a:pt x="34" y="32"/>
                    <a:pt x="33" y="31"/>
                    <a:pt x="33" y="30"/>
                  </a:cubicBezTo>
                  <a:cubicBezTo>
                    <a:pt x="33" y="29"/>
                    <a:pt x="34" y="29"/>
                    <a:pt x="34" y="28"/>
                  </a:cubicBezTo>
                  <a:cubicBezTo>
                    <a:pt x="34" y="27"/>
                    <a:pt x="35" y="27"/>
                    <a:pt x="35" y="26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4"/>
                    <a:pt x="39" y="24"/>
                    <a:pt x="40" y="24"/>
                  </a:cubicBezTo>
                  <a:lnTo>
                    <a:pt x="47" y="34"/>
                  </a:lnTo>
                  <a:close/>
                  <a:moveTo>
                    <a:pt x="50" y="11"/>
                  </a:moveTo>
                  <a:cubicBezTo>
                    <a:pt x="50" y="12"/>
                    <a:pt x="49" y="12"/>
                    <a:pt x="49" y="13"/>
                  </a:cubicBezTo>
                  <a:cubicBezTo>
                    <a:pt x="48" y="14"/>
                    <a:pt x="48" y="14"/>
                    <a:pt x="47" y="15"/>
                  </a:cubicBezTo>
                  <a:cubicBezTo>
                    <a:pt x="47" y="15"/>
                    <a:pt x="46" y="16"/>
                    <a:pt x="45" y="16"/>
                  </a:cubicBezTo>
                  <a:cubicBezTo>
                    <a:pt x="44" y="16"/>
                    <a:pt x="44" y="17"/>
                    <a:pt x="43" y="17"/>
                  </a:cubicBezTo>
                  <a:cubicBezTo>
                    <a:pt x="43" y="16"/>
                    <a:pt x="42" y="16"/>
                    <a:pt x="42" y="15"/>
                  </a:cubicBezTo>
                  <a:cubicBezTo>
                    <a:pt x="42" y="15"/>
                    <a:pt x="41" y="14"/>
                    <a:pt x="41" y="14"/>
                  </a:cubicBezTo>
                  <a:cubicBezTo>
                    <a:pt x="41" y="13"/>
                    <a:pt x="41" y="12"/>
                    <a:pt x="41" y="12"/>
                  </a:cubicBezTo>
                  <a:cubicBezTo>
                    <a:pt x="41" y="11"/>
                    <a:pt x="41" y="10"/>
                    <a:pt x="42" y="9"/>
                  </a:cubicBezTo>
                  <a:cubicBezTo>
                    <a:pt x="42" y="9"/>
                    <a:pt x="43" y="8"/>
                    <a:pt x="43" y="8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46" y="7"/>
                    <a:pt x="47" y="7"/>
                    <a:pt x="48" y="8"/>
                  </a:cubicBezTo>
                  <a:cubicBezTo>
                    <a:pt x="48" y="8"/>
                    <a:pt x="49" y="8"/>
                    <a:pt x="49" y="9"/>
                  </a:cubicBezTo>
                  <a:cubicBezTo>
                    <a:pt x="49" y="9"/>
                    <a:pt x="50" y="10"/>
                    <a:pt x="50" y="11"/>
                  </a:cubicBezTo>
                  <a:moveTo>
                    <a:pt x="62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64" y="3"/>
                    <a:pt x="64" y="3"/>
                    <a:pt x="64" y="3"/>
                  </a:cubicBezTo>
                  <a:lnTo>
                    <a:pt x="62" y="9"/>
                  </a:lnTo>
                  <a:close/>
                  <a:moveTo>
                    <a:pt x="109" y="9"/>
                  </a:moveTo>
                  <a:cubicBezTo>
                    <a:pt x="120" y="9"/>
                    <a:pt x="120" y="9"/>
                    <a:pt x="120" y="9"/>
                  </a:cubicBezTo>
                  <a:cubicBezTo>
                    <a:pt x="113" y="41"/>
                    <a:pt x="113" y="41"/>
                    <a:pt x="113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8" y="9"/>
                    <a:pt x="128" y="9"/>
                    <a:pt x="128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11" y="3"/>
                    <a:pt x="111" y="3"/>
                    <a:pt x="111" y="3"/>
                  </a:cubicBezTo>
                  <a:lnTo>
                    <a:pt x="109" y="9"/>
                  </a:lnTo>
                  <a:close/>
                  <a:moveTo>
                    <a:pt x="160" y="29"/>
                  </a:moveTo>
                  <a:cubicBezTo>
                    <a:pt x="160" y="28"/>
                    <a:pt x="160" y="27"/>
                    <a:pt x="160" y="26"/>
                  </a:cubicBezTo>
                  <a:cubicBezTo>
                    <a:pt x="160" y="25"/>
                    <a:pt x="160" y="24"/>
                    <a:pt x="160" y="23"/>
                  </a:cubicBezTo>
                  <a:cubicBezTo>
                    <a:pt x="160" y="20"/>
                    <a:pt x="160" y="18"/>
                    <a:pt x="159" y="17"/>
                  </a:cubicBezTo>
                  <a:cubicBezTo>
                    <a:pt x="158" y="15"/>
                    <a:pt x="157" y="14"/>
                    <a:pt x="155" y="13"/>
                  </a:cubicBezTo>
                  <a:cubicBezTo>
                    <a:pt x="153" y="12"/>
                    <a:pt x="151" y="12"/>
                    <a:pt x="149" y="12"/>
                  </a:cubicBezTo>
                  <a:cubicBezTo>
                    <a:pt x="147" y="12"/>
                    <a:pt x="145" y="12"/>
                    <a:pt x="144" y="13"/>
                  </a:cubicBezTo>
                  <a:cubicBezTo>
                    <a:pt x="142" y="14"/>
                    <a:pt x="141" y="14"/>
                    <a:pt x="139" y="16"/>
                  </a:cubicBezTo>
                  <a:cubicBezTo>
                    <a:pt x="138" y="17"/>
                    <a:pt x="137" y="18"/>
                    <a:pt x="136" y="19"/>
                  </a:cubicBezTo>
                  <a:cubicBezTo>
                    <a:pt x="135" y="21"/>
                    <a:pt x="134" y="22"/>
                    <a:pt x="134" y="24"/>
                  </a:cubicBezTo>
                  <a:cubicBezTo>
                    <a:pt x="133" y="26"/>
                    <a:pt x="133" y="27"/>
                    <a:pt x="133" y="29"/>
                  </a:cubicBezTo>
                  <a:cubicBezTo>
                    <a:pt x="133" y="31"/>
                    <a:pt x="133" y="33"/>
                    <a:pt x="134" y="35"/>
                  </a:cubicBezTo>
                  <a:cubicBezTo>
                    <a:pt x="134" y="36"/>
                    <a:pt x="135" y="38"/>
                    <a:pt x="137" y="39"/>
                  </a:cubicBezTo>
                  <a:cubicBezTo>
                    <a:pt x="138" y="40"/>
                    <a:pt x="139" y="40"/>
                    <a:pt x="141" y="41"/>
                  </a:cubicBezTo>
                  <a:cubicBezTo>
                    <a:pt x="143" y="41"/>
                    <a:pt x="144" y="42"/>
                    <a:pt x="146" y="42"/>
                  </a:cubicBezTo>
                  <a:cubicBezTo>
                    <a:pt x="148" y="42"/>
                    <a:pt x="149" y="41"/>
                    <a:pt x="151" y="41"/>
                  </a:cubicBezTo>
                  <a:cubicBezTo>
                    <a:pt x="153" y="41"/>
                    <a:pt x="154" y="40"/>
                    <a:pt x="155" y="40"/>
                  </a:cubicBezTo>
                  <a:cubicBezTo>
                    <a:pt x="156" y="34"/>
                    <a:pt x="156" y="34"/>
                    <a:pt x="156" y="34"/>
                  </a:cubicBezTo>
                  <a:cubicBezTo>
                    <a:pt x="155" y="35"/>
                    <a:pt x="154" y="35"/>
                    <a:pt x="152" y="36"/>
                  </a:cubicBezTo>
                  <a:cubicBezTo>
                    <a:pt x="151" y="36"/>
                    <a:pt x="149" y="36"/>
                    <a:pt x="148" y="36"/>
                  </a:cubicBezTo>
                  <a:cubicBezTo>
                    <a:pt x="146" y="36"/>
                    <a:pt x="145" y="36"/>
                    <a:pt x="143" y="36"/>
                  </a:cubicBezTo>
                  <a:cubicBezTo>
                    <a:pt x="142" y="35"/>
                    <a:pt x="141" y="34"/>
                    <a:pt x="141" y="33"/>
                  </a:cubicBezTo>
                  <a:cubicBezTo>
                    <a:pt x="140" y="32"/>
                    <a:pt x="140" y="31"/>
                    <a:pt x="140" y="29"/>
                  </a:cubicBezTo>
                  <a:lnTo>
                    <a:pt x="160" y="29"/>
                  </a:lnTo>
                  <a:close/>
                  <a:moveTo>
                    <a:pt x="141" y="24"/>
                  </a:moveTo>
                  <a:cubicBezTo>
                    <a:pt x="141" y="23"/>
                    <a:pt x="142" y="22"/>
                    <a:pt x="143" y="21"/>
                  </a:cubicBezTo>
                  <a:cubicBezTo>
                    <a:pt x="143" y="20"/>
                    <a:pt x="144" y="19"/>
                    <a:pt x="145" y="18"/>
                  </a:cubicBezTo>
                  <a:cubicBezTo>
                    <a:pt x="146" y="18"/>
                    <a:pt x="147" y="17"/>
                    <a:pt x="149" y="17"/>
                  </a:cubicBezTo>
                  <a:cubicBezTo>
                    <a:pt x="150" y="17"/>
                    <a:pt x="151" y="18"/>
                    <a:pt x="152" y="19"/>
                  </a:cubicBezTo>
                  <a:cubicBezTo>
                    <a:pt x="153" y="19"/>
                    <a:pt x="153" y="21"/>
                    <a:pt x="153" y="22"/>
                  </a:cubicBezTo>
                  <a:cubicBezTo>
                    <a:pt x="153" y="22"/>
                    <a:pt x="153" y="23"/>
                    <a:pt x="153" y="23"/>
                  </a:cubicBezTo>
                  <a:cubicBezTo>
                    <a:pt x="153" y="23"/>
                    <a:pt x="153" y="24"/>
                    <a:pt x="153" y="24"/>
                  </a:cubicBezTo>
                  <a:lnTo>
                    <a:pt x="141" y="24"/>
                  </a:lnTo>
                  <a:close/>
                  <a:moveTo>
                    <a:pt x="188" y="13"/>
                  </a:moveTo>
                  <a:cubicBezTo>
                    <a:pt x="187" y="13"/>
                    <a:pt x="186" y="13"/>
                    <a:pt x="184" y="12"/>
                  </a:cubicBezTo>
                  <a:cubicBezTo>
                    <a:pt x="183" y="12"/>
                    <a:pt x="182" y="12"/>
                    <a:pt x="180" y="12"/>
                  </a:cubicBezTo>
                  <a:cubicBezTo>
                    <a:pt x="178" y="12"/>
                    <a:pt x="176" y="12"/>
                    <a:pt x="174" y="13"/>
                  </a:cubicBezTo>
                  <a:cubicBezTo>
                    <a:pt x="172" y="14"/>
                    <a:pt x="170" y="15"/>
                    <a:pt x="168" y="17"/>
                  </a:cubicBezTo>
                  <a:cubicBezTo>
                    <a:pt x="167" y="19"/>
                    <a:pt x="166" y="20"/>
                    <a:pt x="165" y="23"/>
                  </a:cubicBezTo>
                  <a:cubicBezTo>
                    <a:pt x="164" y="25"/>
                    <a:pt x="164" y="27"/>
                    <a:pt x="164" y="29"/>
                  </a:cubicBezTo>
                  <a:cubicBezTo>
                    <a:pt x="164" y="32"/>
                    <a:pt x="164" y="34"/>
                    <a:pt x="165" y="36"/>
                  </a:cubicBezTo>
                  <a:cubicBezTo>
                    <a:pt x="166" y="38"/>
                    <a:pt x="168" y="39"/>
                    <a:pt x="169" y="40"/>
                  </a:cubicBezTo>
                  <a:cubicBezTo>
                    <a:pt x="171" y="41"/>
                    <a:pt x="173" y="42"/>
                    <a:pt x="176" y="42"/>
                  </a:cubicBezTo>
                  <a:cubicBezTo>
                    <a:pt x="177" y="42"/>
                    <a:pt x="178" y="41"/>
                    <a:pt x="179" y="41"/>
                  </a:cubicBezTo>
                  <a:cubicBezTo>
                    <a:pt x="181" y="41"/>
                    <a:pt x="182" y="41"/>
                    <a:pt x="183" y="40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5"/>
                    <a:pt x="182" y="35"/>
                    <a:pt x="182" y="35"/>
                  </a:cubicBezTo>
                  <a:cubicBezTo>
                    <a:pt x="181" y="35"/>
                    <a:pt x="180" y="36"/>
                    <a:pt x="180" y="36"/>
                  </a:cubicBezTo>
                  <a:cubicBezTo>
                    <a:pt x="179" y="36"/>
                    <a:pt x="178" y="36"/>
                    <a:pt x="178" y="36"/>
                  </a:cubicBezTo>
                  <a:cubicBezTo>
                    <a:pt x="176" y="36"/>
                    <a:pt x="175" y="36"/>
                    <a:pt x="175" y="35"/>
                  </a:cubicBezTo>
                  <a:cubicBezTo>
                    <a:pt x="174" y="35"/>
                    <a:pt x="173" y="34"/>
                    <a:pt x="173" y="34"/>
                  </a:cubicBezTo>
                  <a:cubicBezTo>
                    <a:pt x="172" y="33"/>
                    <a:pt x="172" y="32"/>
                    <a:pt x="172" y="31"/>
                  </a:cubicBezTo>
                  <a:cubicBezTo>
                    <a:pt x="172" y="30"/>
                    <a:pt x="171" y="29"/>
                    <a:pt x="171" y="29"/>
                  </a:cubicBezTo>
                  <a:cubicBezTo>
                    <a:pt x="171" y="27"/>
                    <a:pt x="172" y="26"/>
                    <a:pt x="172" y="25"/>
                  </a:cubicBezTo>
                  <a:cubicBezTo>
                    <a:pt x="172" y="23"/>
                    <a:pt x="173" y="22"/>
                    <a:pt x="174" y="21"/>
                  </a:cubicBezTo>
                  <a:cubicBezTo>
                    <a:pt x="175" y="20"/>
                    <a:pt x="176" y="19"/>
                    <a:pt x="177" y="19"/>
                  </a:cubicBezTo>
                  <a:cubicBezTo>
                    <a:pt x="178" y="18"/>
                    <a:pt x="179" y="18"/>
                    <a:pt x="181" y="18"/>
                  </a:cubicBezTo>
                  <a:cubicBezTo>
                    <a:pt x="182" y="18"/>
                    <a:pt x="183" y="18"/>
                    <a:pt x="184" y="18"/>
                  </a:cubicBezTo>
                  <a:cubicBezTo>
                    <a:pt x="184" y="18"/>
                    <a:pt x="185" y="19"/>
                    <a:pt x="186" y="19"/>
                  </a:cubicBezTo>
                  <a:lnTo>
                    <a:pt x="188" y="13"/>
                  </a:lnTo>
                  <a:close/>
                  <a:moveTo>
                    <a:pt x="187" y="41"/>
                  </a:moveTo>
                  <a:cubicBezTo>
                    <a:pt x="194" y="41"/>
                    <a:pt x="194" y="41"/>
                    <a:pt x="194" y="41"/>
                  </a:cubicBezTo>
                  <a:cubicBezTo>
                    <a:pt x="197" y="27"/>
                    <a:pt x="197" y="27"/>
                    <a:pt x="197" y="27"/>
                  </a:cubicBezTo>
                  <a:cubicBezTo>
                    <a:pt x="198" y="26"/>
                    <a:pt x="198" y="25"/>
                    <a:pt x="198" y="24"/>
                  </a:cubicBezTo>
                  <a:cubicBezTo>
                    <a:pt x="199" y="22"/>
                    <a:pt x="199" y="22"/>
                    <a:pt x="200" y="21"/>
                  </a:cubicBezTo>
                  <a:cubicBezTo>
                    <a:pt x="200" y="20"/>
                    <a:pt x="201" y="19"/>
                    <a:pt x="202" y="19"/>
                  </a:cubicBezTo>
                  <a:cubicBezTo>
                    <a:pt x="203" y="18"/>
                    <a:pt x="204" y="18"/>
                    <a:pt x="205" y="18"/>
                  </a:cubicBezTo>
                  <a:cubicBezTo>
                    <a:pt x="206" y="18"/>
                    <a:pt x="207" y="18"/>
                    <a:pt x="207" y="18"/>
                  </a:cubicBezTo>
                  <a:cubicBezTo>
                    <a:pt x="208" y="19"/>
                    <a:pt x="208" y="19"/>
                    <a:pt x="209" y="20"/>
                  </a:cubicBezTo>
                  <a:cubicBezTo>
                    <a:pt x="209" y="20"/>
                    <a:pt x="209" y="21"/>
                    <a:pt x="209" y="22"/>
                  </a:cubicBezTo>
                  <a:cubicBezTo>
                    <a:pt x="209" y="23"/>
                    <a:pt x="209" y="24"/>
                    <a:pt x="209" y="25"/>
                  </a:cubicBezTo>
                  <a:cubicBezTo>
                    <a:pt x="209" y="26"/>
                    <a:pt x="209" y="27"/>
                    <a:pt x="208" y="28"/>
                  </a:cubicBezTo>
                  <a:cubicBezTo>
                    <a:pt x="206" y="41"/>
                    <a:pt x="206" y="41"/>
                    <a:pt x="206" y="41"/>
                  </a:cubicBezTo>
                  <a:cubicBezTo>
                    <a:pt x="213" y="41"/>
                    <a:pt x="213" y="41"/>
                    <a:pt x="213" y="41"/>
                  </a:cubicBezTo>
                  <a:cubicBezTo>
                    <a:pt x="216" y="27"/>
                    <a:pt x="216" y="27"/>
                    <a:pt x="216" y="27"/>
                  </a:cubicBezTo>
                  <a:cubicBezTo>
                    <a:pt x="216" y="26"/>
                    <a:pt x="216" y="25"/>
                    <a:pt x="217" y="24"/>
                  </a:cubicBezTo>
                  <a:cubicBezTo>
                    <a:pt x="217" y="23"/>
                    <a:pt x="217" y="22"/>
                    <a:pt x="217" y="21"/>
                  </a:cubicBezTo>
                  <a:cubicBezTo>
                    <a:pt x="217" y="19"/>
                    <a:pt x="217" y="18"/>
                    <a:pt x="216" y="16"/>
                  </a:cubicBezTo>
                  <a:cubicBezTo>
                    <a:pt x="215" y="15"/>
                    <a:pt x="214" y="14"/>
                    <a:pt x="213" y="13"/>
                  </a:cubicBezTo>
                  <a:cubicBezTo>
                    <a:pt x="211" y="12"/>
                    <a:pt x="210" y="12"/>
                    <a:pt x="208" y="12"/>
                  </a:cubicBezTo>
                  <a:cubicBezTo>
                    <a:pt x="207" y="12"/>
                    <a:pt x="206" y="12"/>
                    <a:pt x="205" y="13"/>
                  </a:cubicBezTo>
                  <a:cubicBezTo>
                    <a:pt x="204" y="13"/>
                    <a:pt x="203" y="13"/>
                    <a:pt x="202" y="14"/>
                  </a:cubicBezTo>
                  <a:cubicBezTo>
                    <a:pt x="201" y="14"/>
                    <a:pt x="200" y="15"/>
                    <a:pt x="200" y="15"/>
                  </a:cubicBezTo>
                  <a:cubicBezTo>
                    <a:pt x="200" y="15"/>
                    <a:pt x="200" y="15"/>
                    <a:pt x="200" y="15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96" y="0"/>
                    <a:pt x="196" y="0"/>
                    <a:pt x="196" y="0"/>
                  </a:cubicBezTo>
                  <a:lnTo>
                    <a:pt x="187" y="41"/>
                  </a:lnTo>
                  <a:close/>
                  <a:moveTo>
                    <a:pt x="221" y="41"/>
                  </a:moveTo>
                  <a:cubicBezTo>
                    <a:pt x="228" y="41"/>
                    <a:pt x="228" y="41"/>
                    <a:pt x="228" y="41"/>
                  </a:cubicBezTo>
                  <a:cubicBezTo>
                    <a:pt x="231" y="27"/>
                    <a:pt x="231" y="27"/>
                    <a:pt x="231" y="27"/>
                  </a:cubicBezTo>
                  <a:cubicBezTo>
                    <a:pt x="231" y="26"/>
                    <a:pt x="231" y="25"/>
                    <a:pt x="232" y="24"/>
                  </a:cubicBezTo>
                  <a:cubicBezTo>
                    <a:pt x="232" y="22"/>
                    <a:pt x="233" y="22"/>
                    <a:pt x="233" y="21"/>
                  </a:cubicBezTo>
                  <a:cubicBezTo>
                    <a:pt x="234" y="20"/>
                    <a:pt x="235" y="19"/>
                    <a:pt x="236" y="19"/>
                  </a:cubicBezTo>
                  <a:cubicBezTo>
                    <a:pt x="236" y="18"/>
                    <a:pt x="237" y="18"/>
                    <a:pt x="239" y="18"/>
                  </a:cubicBezTo>
                  <a:cubicBezTo>
                    <a:pt x="240" y="18"/>
                    <a:pt x="240" y="18"/>
                    <a:pt x="241" y="18"/>
                  </a:cubicBezTo>
                  <a:cubicBezTo>
                    <a:pt x="241" y="19"/>
                    <a:pt x="242" y="19"/>
                    <a:pt x="242" y="20"/>
                  </a:cubicBezTo>
                  <a:cubicBezTo>
                    <a:pt x="243" y="20"/>
                    <a:pt x="243" y="21"/>
                    <a:pt x="243" y="22"/>
                  </a:cubicBezTo>
                  <a:cubicBezTo>
                    <a:pt x="243" y="23"/>
                    <a:pt x="243" y="24"/>
                    <a:pt x="242" y="25"/>
                  </a:cubicBezTo>
                  <a:cubicBezTo>
                    <a:pt x="242" y="26"/>
                    <a:pt x="242" y="27"/>
                    <a:pt x="242" y="28"/>
                  </a:cubicBezTo>
                  <a:cubicBezTo>
                    <a:pt x="239" y="41"/>
                    <a:pt x="239" y="41"/>
                    <a:pt x="239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9" y="27"/>
                    <a:pt x="249" y="27"/>
                    <a:pt x="249" y="27"/>
                  </a:cubicBezTo>
                  <a:cubicBezTo>
                    <a:pt x="250" y="26"/>
                    <a:pt x="250" y="25"/>
                    <a:pt x="250" y="24"/>
                  </a:cubicBezTo>
                  <a:cubicBezTo>
                    <a:pt x="250" y="23"/>
                    <a:pt x="250" y="22"/>
                    <a:pt x="250" y="21"/>
                  </a:cubicBezTo>
                  <a:cubicBezTo>
                    <a:pt x="250" y="19"/>
                    <a:pt x="250" y="18"/>
                    <a:pt x="249" y="16"/>
                  </a:cubicBezTo>
                  <a:cubicBezTo>
                    <a:pt x="249" y="15"/>
                    <a:pt x="247" y="14"/>
                    <a:pt x="246" y="13"/>
                  </a:cubicBezTo>
                  <a:cubicBezTo>
                    <a:pt x="245" y="12"/>
                    <a:pt x="243" y="12"/>
                    <a:pt x="241" y="12"/>
                  </a:cubicBezTo>
                  <a:cubicBezTo>
                    <a:pt x="240" y="12"/>
                    <a:pt x="239" y="12"/>
                    <a:pt x="238" y="13"/>
                  </a:cubicBezTo>
                  <a:cubicBezTo>
                    <a:pt x="237" y="13"/>
                    <a:pt x="236" y="13"/>
                    <a:pt x="235" y="14"/>
                  </a:cubicBezTo>
                  <a:cubicBezTo>
                    <a:pt x="235" y="14"/>
                    <a:pt x="234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ubicBezTo>
                    <a:pt x="234" y="13"/>
                    <a:pt x="234" y="13"/>
                    <a:pt x="234" y="13"/>
                  </a:cubicBez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4"/>
                    <a:pt x="226" y="14"/>
                  </a:cubicBezTo>
                  <a:cubicBezTo>
                    <a:pt x="226" y="15"/>
                    <a:pt x="226" y="16"/>
                    <a:pt x="226" y="17"/>
                  </a:cubicBezTo>
                  <a:lnTo>
                    <a:pt x="221" y="41"/>
                  </a:lnTo>
                  <a:close/>
                  <a:moveTo>
                    <a:pt x="269" y="36"/>
                  </a:moveTo>
                  <a:cubicBezTo>
                    <a:pt x="267" y="36"/>
                    <a:pt x="266" y="36"/>
                    <a:pt x="265" y="35"/>
                  </a:cubicBezTo>
                  <a:cubicBezTo>
                    <a:pt x="264" y="34"/>
                    <a:pt x="264" y="34"/>
                    <a:pt x="263" y="33"/>
                  </a:cubicBezTo>
                  <a:cubicBezTo>
                    <a:pt x="263" y="32"/>
                    <a:pt x="263" y="30"/>
                    <a:pt x="263" y="29"/>
                  </a:cubicBezTo>
                  <a:cubicBezTo>
                    <a:pt x="263" y="28"/>
                    <a:pt x="263" y="27"/>
                    <a:pt x="263" y="26"/>
                  </a:cubicBezTo>
                  <a:cubicBezTo>
                    <a:pt x="263" y="25"/>
                    <a:pt x="264" y="24"/>
                    <a:pt x="264" y="23"/>
                  </a:cubicBezTo>
                  <a:cubicBezTo>
                    <a:pt x="265" y="22"/>
                    <a:pt x="265" y="21"/>
                    <a:pt x="266" y="20"/>
                  </a:cubicBezTo>
                  <a:cubicBezTo>
                    <a:pt x="267" y="20"/>
                    <a:pt x="267" y="19"/>
                    <a:pt x="268" y="18"/>
                  </a:cubicBezTo>
                  <a:cubicBezTo>
                    <a:pt x="269" y="18"/>
                    <a:pt x="270" y="18"/>
                    <a:pt x="271" y="18"/>
                  </a:cubicBezTo>
                  <a:cubicBezTo>
                    <a:pt x="273" y="18"/>
                    <a:pt x="273" y="18"/>
                    <a:pt x="274" y="18"/>
                  </a:cubicBezTo>
                  <a:cubicBezTo>
                    <a:pt x="275" y="19"/>
                    <a:pt x="275" y="19"/>
                    <a:pt x="276" y="20"/>
                  </a:cubicBezTo>
                  <a:cubicBezTo>
                    <a:pt x="276" y="20"/>
                    <a:pt x="277" y="21"/>
                    <a:pt x="277" y="22"/>
                  </a:cubicBezTo>
                  <a:cubicBezTo>
                    <a:pt x="277" y="23"/>
                    <a:pt x="277" y="24"/>
                    <a:pt x="277" y="24"/>
                  </a:cubicBezTo>
                  <a:cubicBezTo>
                    <a:pt x="277" y="25"/>
                    <a:pt x="277" y="26"/>
                    <a:pt x="277" y="28"/>
                  </a:cubicBezTo>
                  <a:cubicBezTo>
                    <a:pt x="277" y="29"/>
                    <a:pt x="276" y="30"/>
                    <a:pt x="276" y="31"/>
                  </a:cubicBezTo>
                  <a:cubicBezTo>
                    <a:pt x="275" y="32"/>
                    <a:pt x="275" y="32"/>
                    <a:pt x="274" y="33"/>
                  </a:cubicBezTo>
                  <a:cubicBezTo>
                    <a:pt x="273" y="34"/>
                    <a:pt x="273" y="35"/>
                    <a:pt x="272" y="35"/>
                  </a:cubicBezTo>
                  <a:cubicBezTo>
                    <a:pt x="271" y="36"/>
                    <a:pt x="270" y="36"/>
                    <a:pt x="269" y="36"/>
                  </a:cubicBezTo>
                  <a:moveTo>
                    <a:pt x="272" y="12"/>
                  </a:moveTo>
                  <a:cubicBezTo>
                    <a:pt x="269" y="12"/>
                    <a:pt x="267" y="12"/>
                    <a:pt x="265" y="13"/>
                  </a:cubicBezTo>
                  <a:cubicBezTo>
                    <a:pt x="263" y="14"/>
                    <a:pt x="261" y="15"/>
                    <a:pt x="260" y="17"/>
                  </a:cubicBezTo>
                  <a:cubicBezTo>
                    <a:pt x="258" y="18"/>
                    <a:pt x="257" y="20"/>
                    <a:pt x="256" y="22"/>
                  </a:cubicBezTo>
                  <a:cubicBezTo>
                    <a:pt x="256" y="24"/>
                    <a:pt x="255" y="26"/>
                    <a:pt x="255" y="29"/>
                  </a:cubicBezTo>
                  <a:cubicBezTo>
                    <a:pt x="255" y="31"/>
                    <a:pt x="256" y="34"/>
                    <a:pt x="257" y="36"/>
                  </a:cubicBezTo>
                  <a:cubicBezTo>
                    <a:pt x="258" y="37"/>
                    <a:pt x="259" y="39"/>
                    <a:pt x="261" y="40"/>
                  </a:cubicBezTo>
                  <a:cubicBezTo>
                    <a:pt x="263" y="41"/>
                    <a:pt x="265" y="42"/>
                    <a:pt x="268" y="42"/>
                  </a:cubicBezTo>
                  <a:cubicBezTo>
                    <a:pt x="270" y="42"/>
                    <a:pt x="273" y="41"/>
                    <a:pt x="275" y="40"/>
                  </a:cubicBezTo>
                  <a:cubicBezTo>
                    <a:pt x="277" y="39"/>
                    <a:pt x="279" y="38"/>
                    <a:pt x="280" y="37"/>
                  </a:cubicBezTo>
                  <a:cubicBezTo>
                    <a:pt x="282" y="35"/>
                    <a:pt x="283" y="33"/>
                    <a:pt x="284" y="31"/>
                  </a:cubicBezTo>
                  <a:cubicBezTo>
                    <a:pt x="284" y="29"/>
                    <a:pt x="285" y="27"/>
                    <a:pt x="285" y="24"/>
                  </a:cubicBezTo>
                  <a:cubicBezTo>
                    <a:pt x="285" y="22"/>
                    <a:pt x="284" y="21"/>
                    <a:pt x="284" y="19"/>
                  </a:cubicBezTo>
                  <a:cubicBezTo>
                    <a:pt x="283" y="18"/>
                    <a:pt x="282" y="16"/>
                    <a:pt x="281" y="15"/>
                  </a:cubicBezTo>
                  <a:cubicBezTo>
                    <a:pt x="280" y="14"/>
                    <a:pt x="279" y="13"/>
                    <a:pt x="277" y="13"/>
                  </a:cubicBezTo>
                  <a:cubicBezTo>
                    <a:pt x="275" y="12"/>
                    <a:pt x="274" y="12"/>
                    <a:pt x="272" y="12"/>
                  </a:cubicBezTo>
                  <a:moveTo>
                    <a:pt x="287" y="41"/>
                  </a:moveTo>
                  <a:cubicBezTo>
                    <a:pt x="295" y="41"/>
                    <a:pt x="295" y="41"/>
                    <a:pt x="295" y="41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296" y="0"/>
                    <a:pt x="296" y="0"/>
                    <a:pt x="296" y="0"/>
                  </a:cubicBezTo>
                  <a:lnTo>
                    <a:pt x="287" y="41"/>
                  </a:lnTo>
                  <a:close/>
                  <a:moveTo>
                    <a:pt x="317" y="36"/>
                  </a:moveTo>
                  <a:cubicBezTo>
                    <a:pt x="316" y="36"/>
                    <a:pt x="315" y="36"/>
                    <a:pt x="314" y="35"/>
                  </a:cubicBezTo>
                  <a:cubicBezTo>
                    <a:pt x="313" y="34"/>
                    <a:pt x="312" y="34"/>
                    <a:pt x="312" y="33"/>
                  </a:cubicBezTo>
                  <a:cubicBezTo>
                    <a:pt x="312" y="32"/>
                    <a:pt x="311" y="30"/>
                    <a:pt x="311" y="29"/>
                  </a:cubicBezTo>
                  <a:cubicBezTo>
                    <a:pt x="311" y="28"/>
                    <a:pt x="312" y="27"/>
                    <a:pt x="312" y="26"/>
                  </a:cubicBezTo>
                  <a:cubicBezTo>
                    <a:pt x="312" y="25"/>
                    <a:pt x="312" y="24"/>
                    <a:pt x="313" y="23"/>
                  </a:cubicBezTo>
                  <a:cubicBezTo>
                    <a:pt x="313" y="22"/>
                    <a:pt x="314" y="21"/>
                    <a:pt x="315" y="20"/>
                  </a:cubicBezTo>
                  <a:cubicBezTo>
                    <a:pt x="315" y="20"/>
                    <a:pt x="316" y="19"/>
                    <a:pt x="317" y="18"/>
                  </a:cubicBezTo>
                  <a:cubicBezTo>
                    <a:pt x="318" y="18"/>
                    <a:pt x="319" y="18"/>
                    <a:pt x="320" y="18"/>
                  </a:cubicBezTo>
                  <a:cubicBezTo>
                    <a:pt x="321" y="18"/>
                    <a:pt x="322" y="18"/>
                    <a:pt x="323" y="18"/>
                  </a:cubicBezTo>
                  <a:cubicBezTo>
                    <a:pt x="324" y="19"/>
                    <a:pt x="324" y="19"/>
                    <a:pt x="325" y="20"/>
                  </a:cubicBezTo>
                  <a:cubicBezTo>
                    <a:pt x="325" y="20"/>
                    <a:pt x="325" y="21"/>
                    <a:pt x="326" y="22"/>
                  </a:cubicBezTo>
                  <a:cubicBezTo>
                    <a:pt x="326" y="23"/>
                    <a:pt x="326" y="24"/>
                    <a:pt x="326" y="24"/>
                  </a:cubicBezTo>
                  <a:cubicBezTo>
                    <a:pt x="326" y="25"/>
                    <a:pt x="326" y="26"/>
                    <a:pt x="325" y="28"/>
                  </a:cubicBezTo>
                  <a:cubicBezTo>
                    <a:pt x="325" y="29"/>
                    <a:pt x="325" y="30"/>
                    <a:pt x="324" y="31"/>
                  </a:cubicBezTo>
                  <a:cubicBezTo>
                    <a:pt x="324" y="32"/>
                    <a:pt x="323" y="32"/>
                    <a:pt x="323" y="33"/>
                  </a:cubicBezTo>
                  <a:cubicBezTo>
                    <a:pt x="322" y="34"/>
                    <a:pt x="321" y="35"/>
                    <a:pt x="320" y="35"/>
                  </a:cubicBezTo>
                  <a:cubicBezTo>
                    <a:pt x="319" y="36"/>
                    <a:pt x="318" y="36"/>
                    <a:pt x="317" y="36"/>
                  </a:cubicBezTo>
                  <a:moveTo>
                    <a:pt x="321" y="12"/>
                  </a:moveTo>
                  <a:cubicBezTo>
                    <a:pt x="318" y="12"/>
                    <a:pt x="316" y="12"/>
                    <a:pt x="314" y="13"/>
                  </a:cubicBezTo>
                  <a:cubicBezTo>
                    <a:pt x="312" y="14"/>
                    <a:pt x="310" y="15"/>
                    <a:pt x="309" y="17"/>
                  </a:cubicBezTo>
                  <a:cubicBezTo>
                    <a:pt x="307" y="18"/>
                    <a:pt x="306" y="20"/>
                    <a:pt x="305" y="22"/>
                  </a:cubicBezTo>
                  <a:cubicBezTo>
                    <a:pt x="304" y="24"/>
                    <a:pt x="304" y="26"/>
                    <a:pt x="304" y="29"/>
                  </a:cubicBezTo>
                  <a:cubicBezTo>
                    <a:pt x="304" y="31"/>
                    <a:pt x="304" y="34"/>
                    <a:pt x="305" y="36"/>
                  </a:cubicBezTo>
                  <a:cubicBezTo>
                    <a:pt x="306" y="37"/>
                    <a:pt x="308" y="39"/>
                    <a:pt x="310" y="40"/>
                  </a:cubicBezTo>
                  <a:cubicBezTo>
                    <a:pt x="312" y="41"/>
                    <a:pt x="314" y="42"/>
                    <a:pt x="317" y="42"/>
                  </a:cubicBezTo>
                  <a:cubicBezTo>
                    <a:pt x="319" y="42"/>
                    <a:pt x="321" y="41"/>
                    <a:pt x="323" y="40"/>
                  </a:cubicBezTo>
                  <a:cubicBezTo>
                    <a:pt x="326" y="39"/>
                    <a:pt x="327" y="38"/>
                    <a:pt x="329" y="37"/>
                  </a:cubicBezTo>
                  <a:cubicBezTo>
                    <a:pt x="330" y="35"/>
                    <a:pt x="331" y="33"/>
                    <a:pt x="332" y="31"/>
                  </a:cubicBezTo>
                  <a:cubicBezTo>
                    <a:pt x="333" y="29"/>
                    <a:pt x="333" y="27"/>
                    <a:pt x="333" y="24"/>
                  </a:cubicBezTo>
                  <a:cubicBezTo>
                    <a:pt x="333" y="22"/>
                    <a:pt x="333" y="21"/>
                    <a:pt x="332" y="19"/>
                  </a:cubicBezTo>
                  <a:cubicBezTo>
                    <a:pt x="332" y="18"/>
                    <a:pt x="331" y="16"/>
                    <a:pt x="330" y="15"/>
                  </a:cubicBezTo>
                  <a:cubicBezTo>
                    <a:pt x="329" y="14"/>
                    <a:pt x="327" y="13"/>
                    <a:pt x="326" y="13"/>
                  </a:cubicBezTo>
                  <a:cubicBezTo>
                    <a:pt x="324" y="12"/>
                    <a:pt x="322" y="12"/>
                    <a:pt x="321" y="12"/>
                  </a:cubicBezTo>
                  <a:moveTo>
                    <a:pt x="335" y="51"/>
                  </a:moveTo>
                  <a:cubicBezTo>
                    <a:pt x="337" y="52"/>
                    <a:pt x="339" y="52"/>
                    <a:pt x="341" y="53"/>
                  </a:cubicBezTo>
                  <a:cubicBezTo>
                    <a:pt x="343" y="53"/>
                    <a:pt x="345" y="53"/>
                    <a:pt x="347" y="53"/>
                  </a:cubicBezTo>
                  <a:cubicBezTo>
                    <a:pt x="349" y="53"/>
                    <a:pt x="351" y="53"/>
                    <a:pt x="353" y="52"/>
                  </a:cubicBezTo>
                  <a:cubicBezTo>
                    <a:pt x="355" y="51"/>
                    <a:pt x="357" y="50"/>
                    <a:pt x="358" y="49"/>
                  </a:cubicBezTo>
                  <a:cubicBezTo>
                    <a:pt x="359" y="48"/>
                    <a:pt x="360" y="46"/>
                    <a:pt x="361" y="44"/>
                  </a:cubicBezTo>
                  <a:cubicBezTo>
                    <a:pt x="362" y="42"/>
                    <a:pt x="362" y="40"/>
                    <a:pt x="363" y="38"/>
                  </a:cubicBezTo>
                  <a:cubicBezTo>
                    <a:pt x="367" y="17"/>
                    <a:pt x="367" y="17"/>
                    <a:pt x="367" y="17"/>
                  </a:cubicBezTo>
                  <a:cubicBezTo>
                    <a:pt x="367" y="16"/>
                    <a:pt x="368" y="15"/>
                    <a:pt x="368" y="14"/>
                  </a:cubicBezTo>
                  <a:cubicBezTo>
                    <a:pt x="368" y="14"/>
                    <a:pt x="368" y="13"/>
                    <a:pt x="368" y="13"/>
                  </a:cubicBezTo>
                  <a:cubicBezTo>
                    <a:pt x="361" y="13"/>
                    <a:pt x="361" y="13"/>
                    <a:pt x="361" y="13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60" y="16"/>
                    <a:pt x="359" y="15"/>
                    <a:pt x="358" y="14"/>
                  </a:cubicBezTo>
                  <a:cubicBezTo>
                    <a:pt x="357" y="14"/>
                    <a:pt x="356" y="13"/>
                    <a:pt x="355" y="13"/>
                  </a:cubicBezTo>
                  <a:cubicBezTo>
                    <a:pt x="354" y="12"/>
                    <a:pt x="353" y="12"/>
                    <a:pt x="352" y="12"/>
                  </a:cubicBezTo>
                  <a:cubicBezTo>
                    <a:pt x="350" y="12"/>
                    <a:pt x="348" y="12"/>
                    <a:pt x="347" y="13"/>
                  </a:cubicBezTo>
                  <a:cubicBezTo>
                    <a:pt x="345" y="14"/>
                    <a:pt x="344" y="14"/>
                    <a:pt x="343" y="16"/>
                  </a:cubicBezTo>
                  <a:cubicBezTo>
                    <a:pt x="341" y="17"/>
                    <a:pt x="341" y="18"/>
                    <a:pt x="340" y="19"/>
                  </a:cubicBezTo>
                  <a:cubicBezTo>
                    <a:pt x="339" y="21"/>
                    <a:pt x="338" y="22"/>
                    <a:pt x="338" y="24"/>
                  </a:cubicBezTo>
                  <a:cubicBezTo>
                    <a:pt x="338" y="26"/>
                    <a:pt x="337" y="27"/>
                    <a:pt x="337" y="29"/>
                  </a:cubicBezTo>
                  <a:cubicBezTo>
                    <a:pt x="337" y="31"/>
                    <a:pt x="338" y="32"/>
                    <a:pt x="338" y="33"/>
                  </a:cubicBezTo>
                  <a:cubicBezTo>
                    <a:pt x="338" y="35"/>
                    <a:pt x="339" y="36"/>
                    <a:pt x="340" y="37"/>
                  </a:cubicBezTo>
                  <a:cubicBezTo>
                    <a:pt x="340" y="38"/>
                    <a:pt x="341" y="39"/>
                    <a:pt x="343" y="40"/>
                  </a:cubicBezTo>
                  <a:cubicBezTo>
                    <a:pt x="344" y="41"/>
                    <a:pt x="345" y="41"/>
                    <a:pt x="347" y="41"/>
                  </a:cubicBezTo>
                  <a:cubicBezTo>
                    <a:pt x="349" y="41"/>
                    <a:pt x="350" y="41"/>
                    <a:pt x="351" y="40"/>
                  </a:cubicBezTo>
                  <a:cubicBezTo>
                    <a:pt x="352" y="40"/>
                    <a:pt x="353" y="39"/>
                    <a:pt x="354" y="38"/>
                  </a:cubicBezTo>
                  <a:cubicBezTo>
                    <a:pt x="355" y="38"/>
                    <a:pt x="356" y="37"/>
                    <a:pt x="357" y="36"/>
                  </a:cubicBezTo>
                  <a:cubicBezTo>
                    <a:pt x="357" y="36"/>
                    <a:pt x="357" y="36"/>
                    <a:pt x="357" y="36"/>
                  </a:cubicBezTo>
                  <a:cubicBezTo>
                    <a:pt x="356" y="37"/>
                    <a:pt x="356" y="38"/>
                    <a:pt x="356" y="39"/>
                  </a:cubicBezTo>
                  <a:cubicBezTo>
                    <a:pt x="355" y="40"/>
                    <a:pt x="355" y="41"/>
                    <a:pt x="354" y="42"/>
                  </a:cubicBezTo>
                  <a:cubicBezTo>
                    <a:pt x="354" y="43"/>
                    <a:pt x="353" y="44"/>
                    <a:pt x="353" y="45"/>
                  </a:cubicBezTo>
                  <a:cubicBezTo>
                    <a:pt x="352" y="46"/>
                    <a:pt x="351" y="46"/>
                    <a:pt x="350" y="47"/>
                  </a:cubicBezTo>
                  <a:cubicBezTo>
                    <a:pt x="349" y="47"/>
                    <a:pt x="348" y="47"/>
                    <a:pt x="346" y="47"/>
                  </a:cubicBezTo>
                  <a:cubicBezTo>
                    <a:pt x="345" y="47"/>
                    <a:pt x="344" y="47"/>
                    <a:pt x="343" y="47"/>
                  </a:cubicBezTo>
                  <a:cubicBezTo>
                    <a:pt x="342" y="47"/>
                    <a:pt x="341" y="47"/>
                    <a:pt x="340" y="46"/>
                  </a:cubicBezTo>
                  <a:cubicBezTo>
                    <a:pt x="339" y="46"/>
                    <a:pt x="338" y="46"/>
                    <a:pt x="337" y="45"/>
                  </a:cubicBezTo>
                  <a:lnTo>
                    <a:pt x="335" y="51"/>
                  </a:lnTo>
                  <a:close/>
                  <a:moveTo>
                    <a:pt x="358" y="24"/>
                  </a:moveTo>
                  <a:cubicBezTo>
                    <a:pt x="358" y="25"/>
                    <a:pt x="358" y="26"/>
                    <a:pt x="358" y="27"/>
                  </a:cubicBezTo>
                  <a:cubicBezTo>
                    <a:pt x="357" y="28"/>
                    <a:pt x="357" y="29"/>
                    <a:pt x="357" y="30"/>
                  </a:cubicBezTo>
                  <a:cubicBezTo>
                    <a:pt x="356" y="31"/>
                    <a:pt x="356" y="32"/>
                    <a:pt x="355" y="33"/>
                  </a:cubicBezTo>
                  <a:cubicBezTo>
                    <a:pt x="354" y="33"/>
                    <a:pt x="354" y="34"/>
                    <a:pt x="353" y="35"/>
                  </a:cubicBezTo>
                  <a:cubicBezTo>
                    <a:pt x="352" y="35"/>
                    <a:pt x="351" y="35"/>
                    <a:pt x="350" y="35"/>
                  </a:cubicBezTo>
                  <a:cubicBezTo>
                    <a:pt x="349" y="35"/>
                    <a:pt x="348" y="35"/>
                    <a:pt x="347" y="34"/>
                  </a:cubicBezTo>
                  <a:cubicBezTo>
                    <a:pt x="346" y="34"/>
                    <a:pt x="346" y="33"/>
                    <a:pt x="345" y="32"/>
                  </a:cubicBezTo>
                  <a:cubicBezTo>
                    <a:pt x="345" y="31"/>
                    <a:pt x="345" y="30"/>
                    <a:pt x="345" y="29"/>
                  </a:cubicBezTo>
                  <a:cubicBezTo>
                    <a:pt x="345" y="28"/>
                    <a:pt x="345" y="27"/>
                    <a:pt x="345" y="26"/>
                  </a:cubicBezTo>
                  <a:cubicBezTo>
                    <a:pt x="345" y="25"/>
                    <a:pt x="346" y="24"/>
                    <a:pt x="346" y="23"/>
                  </a:cubicBezTo>
                  <a:cubicBezTo>
                    <a:pt x="347" y="22"/>
                    <a:pt x="347" y="21"/>
                    <a:pt x="348" y="20"/>
                  </a:cubicBezTo>
                  <a:cubicBezTo>
                    <a:pt x="348" y="20"/>
                    <a:pt x="349" y="19"/>
                    <a:pt x="350" y="18"/>
                  </a:cubicBezTo>
                  <a:cubicBezTo>
                    <a:pt x="351" y="18"/>
                    <a:pt x="352" y="18"/>
                    <a:pt x="353" y="18"/>
                  </a:cubicBezTo>
                  <a:cubicBezTo>
                    <a:pt x="354" y="18"/>
                    <a:pt x="355" y="18"/>
                    <a:pt x="356" y="19"/>
                  </a:cubicBezTo>
                  <a:cubicBezTo>
                    <a:pt x="356" y="19"/>
                    <a:pt x="357" y="20"/>
                    <a:pt x="357" y="21"/>
                  </a:cubicBezTo>
                  <a:cubicBezTo>
                    <a:pt x="358" y="22"/>
                    <a:pt x="358" y="23"/>
                    <a:pt x="358" y="24"/>
                  </a:cubicBezTo>
                  <a:moveTo>
                    <a:pt x="372" y="13"/>
                  </a:moveTo>
                  <a:cubicBezTo>
                    <a:pt x="377" y="42"/>
                    <a:pt x="377" y="42"/>
                    <a:pt x="377" y="42"/>
                  </a:cubicBezTo>
                  <a:cubicBezTo>
                    <a:pt x="376" y="44"/>
                    <a:pt x="375" y="45"/>
                    <a:pt x="375" y="45"/>
                  </a:cubicBezTo>
                  <a:cubicBezTo>
                    <a:pt x="374" y="46"/>
                    <a:pt x="373" y="47"/>
                    <a:pt x="373" y="47"/>
                  </a:cubicBezTo>
                  <a:cubicBezTo>
                    <a:pt x="372" y="47"/>
                    <a:pt x="371" y="47"/>
                    <a:pt x="371" y="47"/>
                  </a:cubicBezTo>
                  <a:cubicBezTo>
                    <a:pt x="370" y="47"/>
                    <a:pt x="369" y="47"/>
                    <a:pt x="369" y="47"/>
                  </a:cubicBezTo>
                  <a:cubicBezTo>
                    <a:pt x="368" y="47"/>
                    <a:pt x="368" y="47"/>
                    <a:pt x="367" y="47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7" y="53"/>
                    <a:pt x="368" y="53"/>
                    <a:pt x="369" y="53"/>
                  </a:cubicBezTo>
                  <a:cubicBezTo>
                    <a:pt x="369" y="53"/>
                    <a:pt x="370" y="53"/>
                    <a:pt x="371" y="53"/>
                  </a:cubicBezTo>
                  <a:cubicBezTo>
                    <a:pt x="373" y="53"/>
                    <a:pt x="374" y="53"/>
                    <a:pt x="375" y="52"/>
                  </a:cubicBezTo>
                  <a:cubicBezTo>
                    <a:pt x="377" y="52"/>
                    <a:pt x="378" y="51"/>
                    <a:pt x="378" y="51"/>
                  </a:cubicBezTo>
                  <a:cubicBezTo>
                    <a:pt x="379" y="50"/>
                    <a:pt x="380" y="49"/>
                    <a:pt x="381" y="48"/>
                  </a:cubicBezTo>
                  <a:cubicBezTo>
                    <a:pt x="381" y="47"/>
                    <a:pt x="382" y="46"/>
                    <a:pt x="383" y="45"/>
                  </a:cubicBezTo>
                  <a:cubicBezTo>
                    <a:pt x="402" y="13"/>
                    <a:pt x="402" y="13"/>
                    <a:pt x="402" y="13"/>
                  </a:cubicBezTo>
                  <a:cubicBezTo>
                    <a:pt x="394" y="13"/>
                    <a:pt x="394" y="13"/>
                    <a:pt x="394" y="13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0" y="13"/>
                    <a:pt x="380" y="13"/>
                    <a:pt x="380" y="13"/>
                  </a:cubicBezTo>
                  <a:lnTo>
                    <a:pt x="372" y="13"/>
                  </a:lnTo>
                  <a:close/>
                  <a:moveTo>
                    <a:pt x="445" y="4"/>
                  </a:moveTo>
                  <a:cubicBezTo>
                    <a:pt x="443" y="3"/>
                    <a:pt x="441" y="3"/>
                    <a:pt x="440" y="2"/>
                  </a:cubicBezTo>
                  <a:cubicBezTo>
                    <a:pt x="438" y="2"/>
                    <a:pt x="436" y="2"/>
                    <a:pt x="435" y="2"/>
                  </a:cubicBezTo>
                  <a:cubicBezTo>
                    <a:pt x="433" y="2"/>
                    <a:pt x="432" y="2"/>
                    <a:pt x="430" y="2"/>
                  </a:cubicBezTo>
                  <a:cubicBezTo>
                    <a:pt x="429" y="3"/>
                    <a:pt x="428" y="3"/>
                    <a:pt x="426" y="4"/>
                  </a:cubicBezTo>
                  <a:cubicBezTo>
                    <a:pt x="425" y="4"/>
                    <a:pt x="424" y="5"/>
                    <a:pt x="423" y="6"/>
                  </a:cubicBezTo>
                  <a:cubicBezTo>
                    <a:pt x="422" y="7"/>
                    <a:pt x="422" y="8"/>
                    <a:pt x="421" y="9"/>
                  </a:cubicBezTo>
                  <a:cubicBezTo>
                    <a:pt x="421" y="11"/>
                    <a:pt x="420" y="12"/>
                    <a:pt x="420" y="14"/>
                  </a:cubicBezTo>
                  <a:cubicBezTo>
                    <a:pt x="420" y="15"/>
                    <a:pt x="421" y="16"/>
                    <a:pt x="421" y="17"/>
                  </a:cubicBezTo>
                  <a:cubicBezTo>
                    <a:pt x="422" y="18"/>
                    <a:pt x="422" y="19"/>
                    <a:pt x="423" y="20"/>
                  </a:cubicBezTo>
                  <a:cubicBezTo>
                    <a:pt x="424" y="21"/>
                    <a:pt x="425" y="21"/>
                    <a:pt x="425" y="22"/>
                  </a:cubicBezTo>
                  <a:cubicBezTo>
                    <a:pt x="426" y="23"/>
                    <a:pt x="427" y="23"/>
                    <a:pt x="428" y="24"/>
                  </a:cubicBezTo>
                  <a:cubicBezTo>
                    <a:pt x="429" y="24"/>
                    <a:pt x="430" y="25"/>
                    <a:pt x="431" y="25"/>
                  </a:cubicBezTo>
                  <a:cubicBezTo>
                    <a:pt x="432" y="26"/>
                    <a:pt x="432" y="26"/>
                    <a:pt x="433" y="27"/>
                  </a:cubicBezTo>
                  <a:cubicBezTo>
                    <a:pt x="433" y="28"/>
                    <a:pt x="433" y="29"/>
                    <a:pt x="433" y="30"/>
                  </a:cubicBezTo>
                  <a:cubicBezTo>
                    <a:pt x="433" y="31"/>
                    <a:pt x="433" y="31"/>
                    <a:pt x="433" y="32"/>
                  </a:cubicBezTo>
                  <a:cubicBezTo>
                    <a:pt x="432" y="33"/>
                    <a:pt x="432" y="34"/>
                    <a:pt x="431" y="34"/>
                  </a:cubicBezTo>
                  <a:cubicBezTo>
                    <a:pt x="430" y="35"/>
                    <a:pt x="430" y="35"/>
                    <a:pt x="429" y="35"/>
                  </a:cubicBezTo>
                  <a:cubicBezTo>
                    <a:pt x="428" y="35"/>
                    <a:pt x="427" y="36"/>
                    <a:pt x="426" y="36"/>
                  </a:cubicBezTo>
                  <a:cubicBezTo>
                    <a:pt x="425" y="36"/>
                    <a:pt x="424" y="35"/>
                    <a:pt x="423" y="35"/>
                  </a:cubicBezTo>
                  <a:cubicBezTo>
                    <a:pt x="422" y="35"/>
                    <a:pt x="421" y="35"/>
                    <a:pt x="420" y="34"/>
                  </a:cubicBezTo>
                  <a:cubicBezTo>
                    <a:pt x="419" y="34"/>
                    <a:pt x="418" y="33"/>
                    <a:pt x="417" y="33"/>
                  </a:cubicBezTo>
                  <a:cubicBezTo>
                    <a:pt x="415" y="39"/>
                    <a:pt x="415" y="39"/>
                    <a:pt x="415" y="39"/>
                  </a:cubicBezTo>
                  <a:cubicBezTo>
                    <a:pt x="417" y="40"/>
                    <a:pt x="418" y="41"/>
                    <a:pt x="420" y="41"/>
                  </a:cubicBezTo>
                  <a:cubicBezTo>
                    <a:pt x="422" y="41"/>
                    <a:pt x="424" y="42"/>
                    <a:pt x="426" y="42"/>
                  </a:cubicBezTo>
                  <a:cubicBezTo>
                    <a:pt x="427" y="42"/>
                    <a:pt x="429" y="41"/>
                    <a:pt x="431" y="41"/>
                  </a:cubicBezTo>
                  <a:cubicBezTo>
                    <a:pt x="432" y="41"/>
                    <a:pt x="434" y="40"/>
                    <a:pt x="435" y="40"/>
                  </a:cubicBezTo>
                  <a:cubicBezTo>
                    <a:pt x="436" y="39"/>
                    <a:pt x="437" y="38"/>
                    <a:pt x="438" y="37"/>
                  </a:cubicBezTo>
                  <a:cubicBezTo>
                    <a:pt x="439" y="36"/>
                    <a:pt x="440" y="35"/>
                    <a:pt x="441" y="34"/>
                  </a:cubicBezTo>
                  <a:cubicBezTo>
                    <a:pt x="441" y="32"/>
                    <a:pt x="441" y="31"/>
                    <a:pt x="441" y="29"/>
                  </a:cubicBezTo>
                  <a:cubicBezTo>
                    <a:pt x="441" y="27"/>
                    <a:pt x="441" y="26"/>
                    <a:pt x="441" y="25"/>
                  </a:cubicBezTo>
                  <a:cubicBezTo>
                    <a:pt x="440" y="24"/>
                    <a:pt x="440" y="23"/>
                    <a:pt x="439" y="22"/>
                  </a:cubicBezTo>
                  <a:cubicBezTo>
                    <a:pt x="438" y="21"/>
                    <a:pt x="437" y="20"/>
                    <a:pt x="436" y="20"/>
                  </a:cubicBezTo>
                  <a:cubicBezTo>
                    <a:pt x="435" y="19"/>
                    <a:pt x="434" y="19"/>
                    <a:pt x="433" y="18"/>
                  </a:cubicBezTo>
                  <a:cubicBezTo>
                    <a:pt x="433" y="18"/>
                    <a:pt x="432" y="17"/>
                    <a:pt x="431" y="16"/>
                  </a:cubicBezTo>
                  <a:cubicBezTo>
                    <a:pt x="430" y="16"/>
                    <a:pt x="430" y="15"/>
                    <a:pt x="429" y="15"/>
                  </a:cubicBezTo>
                  <a:cubicBezTo>
                    <a:pt x="429" y="14"/>
                    <a:pt x="428" y="13"/>
                    <a:pt x="428" y="12"/>
                  </a:cubicBezTo>
                  <a:cubicBezTo>
                    <a:pt x="428" y="12"/>
                    <a:pt x="429" y="11"/>
                    <a:pt x="429" y="10"/>
                  </a:cubicBezTo>
                  <a:cubicBezTo>
                    <a:pt x="429" y="10"/>
                    <a:pt x="430" y="9"/>
                    <a:pt x="431" y="9"/>
                  </a:cubicBezTo>
                  <a:cubicBezTo>
                    <a:pt x="431" y="9"/>
                    <a:pt x="432" y="8"/>
                    <a:pt x="433" y="8"/>
                  </a:cubicBezTo>
                  <a:cubicBezTo>
                    <a:pt x="433" y="8"/>
                    <a:pt x="434" y="8"/>
                    <a:pt x="435" y="8"/>
                  </a:cubicBezTo>
                  <a:cubicBezTo>
                    <a:pt x="436" y="8"/>
                    <a:pt x="437" y="8"/>
                    <a:pt x="438" y="8"/>
                  </a:cubicBezTo>
                  <a:cubicBezTo>
                    <a:pt x="439" y="8"/>
                    <a:pt x="439" y="9"/>
                    <a:pt x="440" y="9"/>
                  </a:cubicBezTo>
                  <a:cubicBezTo>
                    <a:pt x="441" y="9"/>
                    <a:pt x="442" y="10"/>
                    <a:pt x="443" y="10"/>
                  </a:cubicBezTo>
                  <a:lnTo>
                    <a:pt x="445" y="4"/>
                  </a:lnTo>
                  <a:close/>
                  <a:moveTo>
                    <a:pt x="473" y="29"/>
                  </a:moveTo>
                  <a:cubicBezTo>
                    <a:pt x="474" y="28"/>
                    <a:pt x="474" y="27"/>
                    <a:pt x="474" y="26"/>
                  </a:cubicBezTo>
                  <a:cubicBezTo>
                    <a:pt x="474" y="25"/>
                    <a:pt x="474" y="24"/>
                    <a:pt x="474" y="23"/>
                  </a:cubicBezTo>
                  <a:cubicBezTo>
                    <a:pt x="474" y="20"/>
                    <a:pt x="474" y="18"/>
                    <a:pt x="473" y="17"/>
                  </a:cubicBezTo>
                  <a:cubicBezTo>
                    <a:pt x="472" y="15"/>
                    <a:pt x="470" y="14"/>
                    <a:pt x="469" y="13"/>
                  </a:cubicBezTo>
                  <a:cubicBezTo>
                    <a:pt x="467" y="12"/>
                    <a:pt x="465" y="12"/>
                    <a:pt x="462" y="12"/>
                  </a:cubicBezTo>
                  <a:cubicBezTo>
                    <a:pt x="461" y="12"/>
                    <a:pt x="459" y="12"/>
                    <a:pt x="457" y="13"/>
                  </a:cubicBezTo>
                  <a:cubicBezTo>
                    <a:pt x="456" y="14"/>
                    <a:pt x="454" y="14"/>
                    <a:pt x="453" y="16"/>
                  </a:cubicBezTo>
                  <a:cubicBezTo>
                    <a:pt x="452" y="17"/>
                    <a:pt x="450" y="18"/>
                    <a:pt x="449" y="19"/>
                  </a:cubicBezTo>
                  <a:cubicBezTo>
                    <a:pt x="448" y="21"/>
                    <a:pt x="448" y="22"/>
                    <a:pt x="447" y="24"/>
                  </a:cubicBezTo>
                  <a:cubicBezTo>
                    <a:pt x="447" y="26"/>
                    <a:pt x="446" y="27"/>
                    <a:pt x="446" y="29"/>
                  </a:cubicBezTo>
                  <a:cubicBezTo>
                    <a:pt x="446" y="31"/>
                    <a:pt x="447" y="33"/>
                    <a:pt x="447" y="35"/>
                  </a:cubicBezTo>
                  <a:cubicBezTo>
                    <a:pt x="448" y="36"/>
                    <a:pt x="449" y="38"/>
                    <a:pt x="450" y="39"/>
                  </a:cubicBezTo>
                  <a:cubicBezTo>
                    <a:pt x="451" y="40"/>
                    <a:pt x="453" y="40"/>
                    <a:pt x="454" y="41"/>
                  </a:cubicBezTo>
                  <a:cubicBezTo>
                    <a:pt x="456" y="41"/>
                    <a:pt x="458" y="42"/>
                    <a:pt x="460" y="42"/>
                  </a:cubicBezTo>
                  <a:cubicBezTo>
                    <a:pt x="462" y="42"/>
                    <a:pt x="463" y="41"/>
                    <a:pt x="465" y="41"/>
                  </a:cubicBezTo>
                  <a:cubicBezTo>
                    <a:pt x="466" y="41"/>
                    <a:pt x="468" y="40"/>
                    <a:pt x="469" y="40"/>
                  </a:cubicBezTo>
                  <a:cubicBezTo>
                    <a:pt x="470" y="34"/>
                    <a:pt x="470" y="34"/>
                    <a:pt x="470" y="34"/>
                  </a:cubicBezTo>
                  <a:cubicBezTo>
                    <a:pt x="469" y="35"/>
                    <a:pt x="467" y="35"/>
                    <a:pt x="466" y="36"/>
                  </a:cubicBezTo>
                  <a:cubicBezTo>
                    <a:pt x="464" y="36"/>
                    <a:pt x="463" y="36"/>
                    <a:pt x="461" y="36"/>
                  </a:cubicBezTo>
                  <a:cubicBezTo>
                    <a:pt x="460" y="36"/>
                    <a:pt x="458" y="36"/>
                    <a:pt x="457" y="36"/>
                  </a:cubicBezTo>
                  <a:cubicBezTo>
                    <a:pt x="456" y="35"/>
                    <a:pt x="455" y="34"/>
                    <a:pt x="454" y="33"/>
                  </a:cubicBezTo>
                  <a:cubicBezTo>
                    <a:pt x="454" y="32"/>
                    <a:pt x="453" y="31"/>
                    <a:pt x="453" y="29"/>
                  </a:cubicBezTo>
                  <a:lnTo>
                    <a:pt x="473" y="29"/>
                  </a:lnTo>
                  <a:close/>
                  <a:moveTo>
                    <a:pt x="454" y="24"/>
                  </a:moveTo>
                  <a:cubicBezTo>
                    <a:pt x="455" y="23"/>
                    <a:pt x="455" y="22"/>
                    <a:pt x="456" y="21"/>
                  </a:cubicBezTo>
                  <a:cubicBezTo>
                    <a:pt x="457" y="20"/>
                    <a:pt x="458" y="19"/>
                    <a:pt x="459" y="18"/>
                  </a:cubicBezTo>
                  <a:cubicBezTo>
                    <a:pt x="460" y="18"/>
                    <a:pt x="461" y="17"/>
                    <a:pt x="462" y="17"/>
                  </a:cubicBezTo>
                  <a:cubicBezTo>
                    <a:pt x="464" y="17"/>
                    <a:pt x="465" y="18"/>
                    <a:pt x="466" y="19"/>
                  </a:cubicBezTo>
                  <a:cubicBezTo>
                    <a:pt x="467" y="19"/>
                    <a:pt x="467" y="21"/>
                    <a:pt x="467" y="22"/>
                  </a:cubicBezTo>
                  <a:cubicBezTo>
                    <a:pt x="467" y="22"/>
                    <a:pt x="467" y="23"/>
                    <a:pt x="467" y="23"/>
                  </a:cubicBezTo>
                  <a:cubicBezTo>
                    <a:pt x="467" y="23"/>
                    <a:pt x="467" y="24"/>
                    <a:pt x="467" y="24"/>
                  </a:cubicBezTo>
                  <a:lnTo>
                    <a:pt x="454" y="24"/>
                  </a:lnTo>
                  <a:close/>
                  <a:moveTo>
                    <a:pt x="476" y="41"/>
                  </a:moveTo>
                  <a:cubicBezTo>
                    <a:pt x="484" y="41"/>
                    <a:pt x="484" y="41"/>
                    <a:pt x="484" y="41"/>
                  </a:cubicBezTo>
                  <a:cubicBezTo>
                    <a:pt x="486" y="28"/>
                    <a:pt x="486" y="28"/>
                    <a:pt x="486" y="28"/>
                  </a:cubicBezTo>
                  <a:cubicBezTo>
                    <a:pt x="487" y="27"/>
                    <a:pt x="487" y="26"/>
                    <a:pt x="487" y="25"/>
                  </a:cubicBezTo>
                  <a:cubicBezTo>
                    <a:pt x="488" y="24"/>
                    <a:pt x="488" y="23"/>
                    <a:pt x="489" y="22"/>
                  </a:cubicBezTo>
                  <a:cubicBezTo>
                    <a:pt x="490" y="21"/>
                    <a:pt x="491" y="20"/>
                    <a:pt x="492" y="20"/>
                  </a:cubicBezTo>
                  <a:cubicBezTo>
                    <a:pt x="492" y="19"/>
                    <a:pt x="494" y="19"/>
                    <a:pt x="495" y="19"/>
                  </a:cubicBezTo>
                  <a:cubicBezTo>
                    <a:pt x="495" y="19"/>
                    <a:pt x="496" y="19"/>
                    <a:pt x="496" y="19"/>
                  </a:cubicBezTo>
                  <a:cubicBezTo>
                    <a:pt x="497" y="19"/>
                    <a:pt x="497" y="19"/>
                    <a:pt x="498" y="19"/>
                  </a:cubicBezTo>
                  <a:cubicBezTo>
                    <a:pt x="499" y="12"/>
                    <a:pt x="499" y="12"/>
                    <a:pt x="499" y="12"/>
                  </a:cubicBezTo>
                  <a:cubicBezTo>
                    <a:pt x="499" y="12"/>
                    <a:pt x="498" y="12"/>
                    <a:pt x="498" y="12"/>
                  </a:cubicBezTo>
                  <a:cubicBezTo>
                    <a:pt x="497" y="12"/>
                    <a:pt x="497" y="12"/>
                    <a:pt x="496" y="12"/>
                  </a:cubicBezTo>
                  <a:cubicBezTo>
                    <a:pt x="496" y="12"/>
                    <a:pt x="495" y="12"/>
                    <a:pt x="494" y="13"/>
                  </a:cubicBezTo>
                  <a:cubicBezTo>
                    <a:pt x="493" y="13"/>
                    <a:pt x="492" y="13"/>
                    <a:pt x="492" y="14"/>
                  </a:cubicBezTo>
                  <a:cubicBezTo>
                    <a:pt x="491" y="14"/>
                    <a:pt x="490" y="15"/>
                    <a:pt x="490" y="16"/>
                  </a:cubicBezTo>
                  <a:cubicBezTo>
                    <a:pt x="489" y="16"/>
                    <a:pt x="488" y="17"/>
                    <a:pt x="488" y="18"/>
                  </a:cubicBezTo>
                  <a:cubicBezTo>
                    <a:pt x="488" y="18"/>
                    <a:pt x="488" y="18"/>
                    <a:pt x="488" y="18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2" y="13"/>
                    <a:pt x="482" y="13"/>
                    <a:pt x="482" y="13"/>
                  </a:cubicBezTo>
                  <a:cubicBezTo>
                    <a:pt x="482" y="14"/>
                    <a:pt x="482" y="15"/>
                    <a:pt x="481" y="16"/>
                  </a:cubicBezTo>
                  <a:lnTo>
                    <a:pt x="476" y="41"/>
                  </a:lnTo>
                  <a:close/>
                  <a:moveTo>
                    <a:pt x="505" y="41"/>
                  </a:moveTo>
                  <a:cubicBezTo>
                    <a:pt x="513" y="41"/>
                    <a:pt x="513" y="41"/>
                    <a:pt x="513" y="41"/>
                  </a:cubicBezTo>
                  <a:cubicBezTo>
                    <a:pt x="529" y="13"/>
                    <a:pt x="529" y="13"/>
                    <a:pt x="529" y="13"/>
                  </a:cubicBezTo>
                  <a:cubicBezTo>
                    <a:pt x="522" y="13"/>
                    <a:pt x="522" y="13"/>
                    <a:pt x="522" y="13"/>
                  </a:cubicBezTo>
                  <a:cubicBezTo>
                    <a:pt x="511" y="33"/>
                    <a:pt x="511" y="33"/>
                    <a:pt x="511" y="33"/>
                  </a:cubicBezTo>
                  <a:cubicBezTo>
                    <a:pt x="510" y="33"/>
                    <a:pt x="510" y="33"/>
                    <a:pt x="510" y="33"/>
                  </a:cubicBezTo>
                  <a:cubicBezTo>
                    <a:pt x="508" y="13"/>
                    <a:pt x="508" y="13"/>
                    <a:pt x="508" y="13"/>
                  </a:cubicBezTo>
                  <a:cubicBezTo>
                    <a:pt x="500" y="13"/>
                    <a:pt x="500" y="13"/>
                    <a:pt x="500" y="13"/>
                  </a:cubicBezTo>
                  <a:lnTo>
                    <a:pt x="505" y="41"/>
                  </a:lnTo>
                  <a:close/>
                  <a:moveTo>
                    <a:pt x="528" y="41"/>
                  </a:moveTo>
                  <a:cubicBezTo>
                    <a:pt x="535" y="41"/>
                    <a:pt x="535" y="41"/>
                    <a:pt x="535" y="41"/>
                  </a:cubicBezTo>
                  <a:cubicBezTo>
                    <a:pt x="541" y="13"/>
                    <a:pt x="541" y="13"/>
                    <a:pt x="541" y="13"/>
                  </a:cubicBezTo>
                  <a:cubicBezTo>
                    <a:pt x="534" y="13"/>
                    <a:pt x="534" y="13"/>
                    <a:pt x="534" y="13"/>
                  </a:cubicBezTo>
                  <a:lnTo>
                    <a:pt x="528" y="41"/>
                  </a:lnTo>
                  <a:close/>
                  <a:moveTo>
                    <a:pt x="535" y="8"/>
                  </a:moveTo>
                  <a:cubicBezTo>
                    <a:pt x="543" y="8"/>
                    <a:pt x="543" y="8"/>
                    <a:pt x="543" y="8"/>
                  </a:cubicBezTo>
                  <a:cubicBezTo>
                    <a:pt x="544" y="1"/>
                    <a:pt x="544" y="1"/>
                    <a:pt x="544" y="1"/>
                  </a:cubicBezTo>
                  <a:cubicBezTo>
                    <a:pt x="537" y="1"/>
                    <a:pt x="537" y="1"/>
                    <a:pt x="537" y="1"/>
                  </a:cubicBezTo>
                  <a:lnTo>
                    <a:pt x="535" y="8"/>
                  </a:lnTo>
                  <a:close/>
                  <a:moveTo>
                    <a:pt x="568" y="13"/>
                  </a:moveTo>
                  <a:cubicBezTo>
                    <a:pt x="567" y="13"/>
                    <a:pt x="566" y="13"/>
                    <a:pt x="565" y="12"/>
                  </a:cubicBezTo>
                  <a:cubicBezTo>
                    <a:pt x="564" y="12"/>
                    <a:pt x="562" y="12"/>
                    <a:pt x="561" y="12"/>
                  </a:cubicBezTo>
                  <a:cubicBezTo>
                    <a:pt x="559" y="12"/>
                    <a:pt x="556" y="12"/>
                    <a:pt x="554" y="13"/>
                  </a:cubicBezTo>
                  <a:cubicBezTo>
                    <a:pt x="552" y="14"/>
                    <a:pt x="550" y="15"/>
                    <a:pt x="549" y="17"/>
                  </a:cubicBezTo>
                  <a:cubicBezTo>
                    <a:pt x="547" y="19"/>
                    <a:pt x="546" y="20"/>
                    <a:pt x="546" y="23"/>
                  </a:cubicBezTo>
                  <a:cubicBezTo>
                    <a:pt x="545" y="25"/>
                    <a:pt x="544" y="27"/>
                    <a:pt x="544" y="29"/>
                  </a:cubicBezTo>
                  <a:cubicBezTo>
                    <a:pt x="544" y="32"/>
                    <a:pt x="545" y="34"/>
                    <a:pt x="546" y="36"/>
                  </a:cubicBezTo>
                  <a:cubicBezTo>
                    <a:pt x="547" y="38"/>
                    <a:pt x="548" y="39"/>
                    <a:pt x="550" y="40"/>
                  </a:cubicBezTo>
                  <a:cubicBezTo>
                    <a:pt x="552" y="41"/>
                    <a:pt x="554" y="42"/>
                    <a:pt x="556" y="42"/>
                  </a:cubicBezTo>
                  <a:cubicBezTo>
                    <a:pt x="558" y="42"/>
                    <a:pt x="559" y="41"/>
                    <a:pt x="560" y="41"/>
                  </a:cubicBezTo>
                  <a:cubicBezTo>
                    <a:pt x="561" y="41"/>
                    <a:pt x="562" y="41"/>
                    <a:pt x="563" y="40"/>
                  </a:cubicBezTo>
                  <a:cubicBezTo>
                    <a:pt x="564" y="34"/>
                    <a:pt x="564" y="34"/>
                    <a:pt x="564" y="34"/>
                  </a:cubicBezTo>
                  <a:cubicBezTo>
                    <a:pt x="564" y="35"/>
                    <a:pt x="563" y="35"/>
                    <a:pt x="562" y="35"/>
                  </a:cubicBezTo>
                  <a:cubicBezTo>
                    <a:pt x="562" y="35"/>
                    <a:pt x="561" y="36"/>
                    <a:pt x="560" y="36"/>
                  </a:cubicBezTo>
                  <a:cubicBezTo>
                    <a:pt x="560" y="36"/>
                    <a:pt x="559" y="36"/>
                    <a:pt x="558" y="36"/>
                  </a:cubicBezTo>
                  <a:cubicBezTo>
                    <a:pt x="557" y="36"/>
                    <a:pt x="556" y="36"/>
                    <a:pt x="555" y="35"/>
                  </a:cubicBezTo>
                  <a:cubicBezTo>
                    <a:pt x="554" y="35"/>
                    <a:pt x="554" y="34"/>
                    <a:pt x="553" y="34"/>
                  </a:cubicBezTo>
                  <a:cubicBezTo>
                    <a:pt x="553" y="33"/>
                    <a:pt x="553" y="32"/>
                    <a:pt x="552" y="31"/>
                  </a:cubicBezTo>
                  <a:cubicBezTo>
                    <a:pt x="552" y="30"/>
                    <a:pt x="552" y="29"/>
                    <a:pt x="552" y="29"/>
                  </a:cubicBezTo>
                  <a:cubicBezTo>
                    <a:pt x="552" y="27"/>
                    <a:pt x="552" y="26"/>
                    <a:pt x="553" y="25"/>
                  </a:cubicBezTo>
                  <a:cubicBezTo>
                    <a:pt x="553" y="23"/>
                    <a:pt x="554" y="22"/>
                    <a:pt x="554" y="21"/>
                  </a:cubicBezTo>
                  <a:cubicBezTo>
                    <a:pt x="555" y="20"/>
                    <a:pt x="556" y="19"/>
                    <a:pt x="557" y="19"/>
                  </a:cubicBezTo>
                  <a:cubicBezTo>
                    <a:pt x="558" y="18"/>
                    <a:pt x="560" y="18"/>
                    <a:pt x="561" y="18"/>
                  </a:cubicBezTo>
                  <a:cubicBezTo>
                    <a:pt x="562" y="18"/>
                    <a:pt x="563" y="18"/>
                    <a:pt x="564" y="18"/>
                  </a:cubicBezTo>
                  <a:cubicBezTo>
                    <a:pt x="565" y="18"/>
                    <a:pt x="566" y="19"/>
                    <a:pt x="567" y="19"/>
                  </a:cubicBezTo>
                  <a:lnTo>
                    <a:pt x="568" y="13"/>
                  </a:lnTo>
                  <a:close/>
                  <a:moveTo>
                    <a:pt x="595" y="29"/>
                  </a:moveTo>
                  <a:cubicBezTo>
                    <a:pt x="595" y="28"/>
                    <a:pt x="596" y="27"/>
                    <a:pt x="596" y="26"/>
                  </a:cubicBezTo>
                  <a:cubicBezTo>
                    <a:pt x="596" y="25"/>
                    <a:pt x="596" y="24"/>
                    <a:pt x="596" y="23"/>
                  </a:cubicBezTo>
                  <a:cubicBezTo>
                    <a:pt x="596" y="20"/>
                    <a:pt x="595" y="18"/>
                    <a:pt x="594" y="17"/>
                  </a:cubicBezTo>
                  <a:cubicBezTo>
                    <a:pt x="593" y="15"/>
                    <a:pt x="592" y="14"/>
                    <a:pt x="590" y="13"/>
                  </a:cubicBezTo>
                  <a:cubicBezTo>
                    <a:pt x="589" y="12"/>
                    <a:pt x="587" y="12"/>
                    <a:pt x="584" y="12"/>
                  </a:cubicBezTo>
                  <a:cubicBezTo>
                    <a:pt x="582" y="12"/>
                    <a:pt x="581" y="12"/>
                    <a:pt x="579" y="13"/>
                  </a:cubicBezTo>
                  <a:cubicBezTo>
                    <a:pt x="577" y="14"/>
                    <a:pt x="576" y="14"/>
                    <a:pt x="575" y="16"/>
                  </a:cubicBezTo>
                  <a:cubicBezTo>
                    <a:pt x="573" y="17"/>
                    <a:pt x="572" y="18"/>
                    <a:pt x="571" y="19"/>
                  </a:cubicBezTo>
                  <a:cubicBezTo>
                    <a:pt x="570" y="21"/>
                    <a:pt x="570" y="22"/>
                    <a:pt x="569" y="24"/>
                  </a:cubicBezTo>
                  <a:cubicBezTo>
                    <a:pt x="569" y="26"/>
                    <a:pt x="568" y="27"/>
                    <a:pt x="568" y="29"/>
                  </a:cubicBezTo>
                  <a:cubicBezTo>
                    <a:pt x="568" y="31"/>
                    <a:pt x="569" y="33"/>
                    <a:pt x="569" y="35"/>
                  </a:cubicBezTo>
                  <a:cubicBezTo>
                    <a:pt x="570" y="36"/>
                    <a:pt x="571" y="38"/>
                    <a:pt x="572" y="39"/>
                  </a:cubicBezTo>
                  <a:cubicBezTo>
                    <a:pt x="573" y="40"/>
                    <a:pt x="575" y="40"/>
                    <a:pt x="576" y="41"/>
                  </a:cubicBezTo>
                  <a:cubicBezTo>
                    <a:pt x="578" y="41"/>
                    <a:pt x="580" y="42"/>
                    <a:pt x="582" y="42"/>
                  </a:cubicBezTo>
                  <a:cubicBezTo>
                    <a:pt x="583" y="42"/>
                    <a:pt x="585" y="41"/>
                    <a:pt x="586" y="41"/>
                  </a:cubicBezTo>
                  <a:cubicBezTo>
                    <a:pt x="588" y="41"/>
                    <a:pt x="589" y="40"/>
                    <a:pt x="591" y="40"/>
                  </a:cubicBezTo>
                  <a:cubicBezTo>
                    <a:pt x="592" y="34"/>
                    <a:pt x="592" y="34"/>
                    <a:pt x="592" y="34"/>
                  </a:cubicBezTo>
                  <a:cubicBezTo>
                    <a:pt x="590" y="35"/>
                    <a:pt x="589" y="35"/>
                    <a:pt x="588" y="36"/>
                  </a:cubicBezTo>
                  <a:cubicBezTo>
                    <a:pt x="586" y="36"/>
                    <a:pt x="585" y="36"/>
                    <a:pt x="583" y="36"/>
                  </a:cubicBezTo>
                  <a:cubicBezTo>
                    <a:pt x="581" y="36"/>
                    <a:pt x="580" y="36"/>
                    <a:pt x="579" y="36"/>
                  </a:cubicBezTo>
                  <a:cubicBezTo>
                    <a:pt x="578" y="35"/>
                    <a:pt x="577" y="34"/>
                    <a:pt x="576" y="33"/>
                  </a:cubicBezTo>
                  <a:cubicBezTo>
                    <a:pt x="576" y="32"/>
                    <a:pt x="575" y="31"/>
                    <a:pt x="575" y="29"/>
                  </a:cubicBezTo>
                  <a:lnTo>
                    <a:pt x="595" y="29"/>
                  </a:lnTo>
                  <a:close/>
                  <a:moveTo>
                    <a:pt x="576" y="24"/>
                  </a:moveTo>
                  <a:cubicBezTo>
                    <a:pt x="577" y="23"/>
                    <a:pt x="577" y="22"/>
                    <a:pt x="578" y="21"/>
                  </a:cubicBezTo>
                  <a:cubicBezTo>
                    <a:pt x="579" y="20"/>
                    <a:pt x="579" y="19"/>
                    <a:pt x="580" y="18"/>
                  </a:cubicBezTo>
                  <a:cubicBezTo>
                    <a:pt x="581" y="18"/>
                    <a:pt x="583" y="17"/>
                    <a:pt x="584" y="17"/>
                  </a:cubicBezTo>
                  <a:cubicBezTo>
                    <a:pt x="586" y="17"/>
                    <a:pt x="587" y="18"/>
                    <a:pt x="588" y="19"/>
                  </a:cubicBezTo>
                  <a:cubicBezTo>
                    <a:pt x="588" y="19"/>
                    <a:pt x="589" y="21"/>
                    <a:pt x="589" y="22"/>
                  </a:cubicBezTo>
                  <a:cubicBezTo>
                    <a:pt x="589" y="22"/>
                    <a:pt x="589" y="23"/>
                    <a:pt x="589" y="23"/>
                  </a:cubicBezTo>
                  <a:cubicBezTo>
                    <a:pt x="589" y="23"/>
                    <a:pt x="589" y="24"/>
                    <a:pt x="589" y="24"/>
                  </a:cubicBezTo>
                  <a:lnTo>
                    <a:pt x="576" y="24"/>
                  </a:lnTo>
                  <a:close/>
                  <a:moveTo>
                    <a:pt x="621" y="13"/>
                  </a:moveTo>
                  <a:cubicBezTo>
                    <a:pt x="620" y="13"/>
                    <a:pt x="619" y="13"/>
                    <a:pt x="617" y="12"/>
                  </a:cubicBezTo>
                  <a:cubicBezTo>
                    <a:pt x="616" y="12"/>
                    <a:pt x="615" y="12"/>
                    <a:pt x="613" y="12"/>
                  </a:cubicBezTo>
                  <a:cubicBezTo>
                    <a:pt x="612" y="12"/>
                    <a:pt x="611" y="12"/>
                    <a:pt x="610" y="12"/>
                  </a:cubicBezTo>
                  <a:cubicBezTo>
                    <a:pt x="609" y="13"/>
                    <a:pt x="607" y="13"/>
                    <a:pt x="606" y="13"/>
                  </a:cubicBezTo>
                  <a:cubicBezTo>
                    <a:pt x="605" y="14"/>
                    <a:pt x="604" y="14"/>
                    <a:pt x="604" y="15"/>
                  </a:cubicBezTo>
                  <a:cubicBezTo>
                    <a:pt x="603" y="16"/>
                    <a:pt x="602" y="17"/>
                    <a:pt x="602" y="18"/>
                  </a:cubicBezTo>
                  <a:cubicBezTo>
                    <a:pt x="601" y="19"/>
                    <a:pt x="601" y="20"/>
                    <a:pt x="601" y="21"/>
                  </a:cubicBezTo>
                  <a:cubicBezTo>
                    <a:pt x="601" y="22"/>
                    <a:pt x="601" y="23"/>
                    <a:pt x="602" y="24"/>
                  </a:cubicBezTo>
                  <a:cubicBezTo>
                    <a:pt x="602" y="25"/>
                    <a:pt x="603" y="26"/>
                    <a:pt x="603" y="26"/>
                  </a:cubicBezTo>
                  <a:cubicBezTo>
                    <a:pt x="604" y="27"/>
                    <a:pt x="605" y="27"/>
                    <a:pt x="606" y="28"/>
                  </a:cubicBezTo>
                  <a:cubicBezTo>
                    <a:pt x="607" y="29"/>
                    <a:pt x="607" y="29"/>
                    <a:pt x="608" y="29"/>
                  </a:cubicBezTo>
                  <a:cubicBezTo>
                    <a:pt x="609" y="30"/>
                    <a:pt x="609" y="31"/>
                    <a:pt x="610" y="31"/>
                  </a:cubicBezTo>
                  <a:cubicBezTo>
                    <a:pt x="610" y="32"/>
                    <a:pt x="610" y="32"/>
                    <a:pt x="610" y="33"/>
                  </a:cubicBezTo>
                  <a:cubicBezTo>
                    <a:pt x="610" y="34"/>
                    <a:pt x="610" y="34"/>
                    <a:pt x="610" y="35"/>
                  </a:cubicBezTo>
                  <a:cubicBezTo>
                    <a:pt x="610" y="35"/>
                    <a:pt x="609" y="35"/>
                    <a:pt x="609" y="36"/>
                  </a:cubicBezTo>
                  <a:cubicBezTo>
                    <a:pt x="608" y="36"/>
                    <a:pt x="608" y="36"/>
                    <a:pt x="607" y="36"/>
                  </a:cubicBezTo>
                  <a:cubicBezTo>
                    <a:pt x="607" y="36"/>
                    <a:pt x="606" y="36"/>
                    <a:pt x="605" y="36"/>
                  </a:cubicBezTo>
                  <a:cubicBezTo>
                    <a:pt x="605" y="36"/>
                    <a:pt x="604" y="36"/>
                    <a:pt x="603" y="36"/>
                  </a:cubicBezTo>
                  <a:cubicBezTo>
                    <a:pt x="602" y="36"/>
                    <a:pt x="601" y="35"/>
                    <a:pt x="601" y="35"/>
                  </a:cubicBezTo>
                  <a:cubicBezTo>
                    <a:pt x="600" y="35"/>
                    <a:pt x="599" y="34"/>
                    <a:pt x="598" y="34"/>
                  </a:cubicBezTo>
                  <a:cubicBezTo>
                    <a:pt x="597" y="40"/>
                    <a:pt x="597" y="40"/>
                    <a:pt x="597" y="40"/>
                  </a:cubicBezTo>
                  <a:cubicBezTo>
                    <a:pt x="598" y="40"/>
                    <a:pt x="600" y="41"/>
                    <a:pt x="601" y="41"/>
                  </a:cubicBezTo>
                  <a:cubicBezTo>
                    <a:pt x="603" y="41"/>
                    <a:pt x="604" y="42"/>
                    <a:pt x="605" y="42"/>
                  </a:cubicBezTo>
                  <a:cubicBezTo>
                    <a:pt x="607" y="42"/>
                    <a:pt x="608" y="41"/>
                    <a:pt x="609" y="41"/>
                  </a:cubicBezTo>
                  <a:cubicBezTo>
                    <a:pt x="610" y="41"/>
                    <a:pt x="612" y="41"/>
                    <a:pt x="613" y="40"/>
                  </a:cubicBezTo>
                  <a:cubicBezTo>
                    <a:pt x="614" y="40"/>
                    <a:pt x="615" y="39"/>
                    <a:pt x="616" y="39"/>
                  </a:cubicBezTo>
                  <a:cubicBezTo>
                    <a:pt x="616" y="38"/>
                    <a:pt x="617" y="37"/>
                    <a:pt x="617" y="36"/>
                  </a:cubicBezTo>
                  <a:cubicBezTo>
                    <a:pt x="618" y="35"/>
                    <a:pt x="618" y="33"/>
                    <a:pt x="618" y="32"/>
                  </a:cubicBezTo>
                  <a:cubicBezTo>
                    <a:pt x="618" y="31"/>
                    <a:pt x="618" y="30"/>
                    <a:pt x="617" y="29"/>
                  </a:cubicBezTo>
                  <a:cubicBezTo>
                    <a:pt x="617" y="28"/>
                    <a:pt x="616" y="27"/>
                    <a:pt x="616" y="27"/>
                  </a:cubicBezTo>
                  <a:cubicBezTo>
                    <a:pt x="615" y="26"/>
                    <a:pt x="614" y="25"/>
                    <a:pt x="613" y="25"/>
                  </a:cubicBezTo>
                  <a:cubicBezTo>
                    <a:pt x="613" y="24"/>
                    <a:pt x="612" y="24"/>
                    <a:pt x="611" y="23"/>
                  </a:cubicBezTo>
                  <a:cubicBezTo>
                    <a:pt x="610" y="23"/>
                    <a:pt x="610" y="22"/>
                    <a:pt x="609" y="22"/>
                  </a:cubicBezTo>
                  <a:cubicBezTo>
                    <a:pt x="609" y="21"/>
                    <a:pt x="609" y="21"/>
                    <a:pt x="609" y="20"/>
                  </a:cubicBezTo>
                  <a:cubicBezTo>
                    <a:pt x="609" y="20"/>
                    <a:pt x="609" y="19"/>
                    <a:pt x="609" y="19"/>
                  </a:cubicBezTo>
                  <a:cubicBezTo>
                    <a:pt x="609" y="18"/>
                    <a:pt x="610" y="18"/>
                    <a:pt x="610" y="18"/>
                  </a:cubicBezTo>
                  <a:cubicBezTo>
                    <a:pt x="611" y="18"/>
                    <a:pt x="611" y="18"/>
                    <a:pt x="612" y="18"/>
                  </a:cubicBezTo>
                  <a:cubicBezTo>
                    <a:pt x="612" y="17"/>
                    <a:pt x="613" y="17"/>
                    <a:pt x="614" y="17"/>
                  </a:cubicBezTo>
                  <a:cubicBezTo>
                    <a:pt x="615" y="17"/>
                    <a:pt x="616" y="18"/>
                    <a:pt x="617" y="18"/>
                  </a:cubicBezTo>
                  <a:cubicBezTo>
                    <a:pt x="618" y="18"/>
                    <a:pt x="619" y="18"/>
                    <a:pt x="620" y="19"/>
                  </a:cubicBezTo>
                  <a:lnTo>
                    <a:pt x="621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50053812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ganization Char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3" name="Group 202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1"/>
            <a:ext cx="8534400" cy="505365"/>
          </a:xfrm>
        </p:spPr>
        <p:txBody>
          <a:bodyPr anchor="b">
            <a:normAutofit/>
          </a:bodyPr>
          <a:lstStyle>
            <a:lvl1pPr>
              <a:defRPr sz="2397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Organization Chart </a:t>
            </a:r>
          </a:p>
        </p:txBody>
      </p:sp>
      <p:grpSp>
        <p:nvGrpSpPr>
          <p:cNvPr id="4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</p:grpSp>
      <p:sp>
        <p:nvSpPr>
          <p:cNvPr id="103" name="Picture Placeholder 102"/>
          <p:cNvSpPr>
            <a:spLocks noGrp="1"/>
          </p:cNvSpPr>
          <p:nvPr>
            <p:ph type="pic" sz="quarter" idx="10"/>
          </p:nvPr>
        </p:nvSpPr>
        <p:spPr bwMode="gray">
          <a:xfrm>
            <a:off x="373381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0" name="Text Placeholder 199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152401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2" name="Text Placeholder 199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152401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109" name="Picture Placeholder 102"/>
          <p:cNvSpPr>
            <a:spLocks noGrp="1"/>
          </p:cNvSpPr>
          <p:nvPr>
            <p:ph type="pic" sz="quarter" idx="18"/>
          </p:nvPr>
        </p:nvSpPr>
        <p:spPr bwMode="gray">
          <a:xfrm>
            <a:off x="1891285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10" name="Text Placeholder 199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1670305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111" name="Text Placeholder 199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1670305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1" name="Picture Placeholder 102"/>
          <p:cNvSpPr>
            <a:spLocks noGrp="1"/>
          </p:cNvSpPr>
          <p:nvPr>
            <p:ph type="pic" sz="quarter" idx="21"/>
          </p:nvPr>
        </p:nvSpPr>
        <p:spPr bwMode="gray">
          <a:xfrm>
            <a:off x="3409189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7" name="Text Placeholder 199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3188209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8" name="Text Placeholder 199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3188209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9" name="Picture Placeholder 102"/>
          <p:cNvSpPr>
            <a:spLocks noGrp="1"/>
          </p:cNvSpPr>
          <p:nvPr>
            <p:ph type="pic" sz="quarter" idx="24"/>
          </p:nvPr>
        </p:nvSpPr>
        <p:spPr bwMode="gray">
          <a:xfrm>
            <a:off x="4927093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0" name="Text Placeholder 199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4706113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1" name="Text Placeholder 199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4706113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2" name="Picture Placeholder 102"/>
          <p:cNvSpPr>
            <a:spLocks noGrp="1"/>
          </p:cNvSpPr>
          <p:nvPr>
            <p:ph type="pic" sz="quarter" idx="27"/>
          </p:nvPr>
        </p:nvSpPr>
        <p:spPr bwMode="gray">
          <a:xfrm>
            <a:off x="6444997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3" name="Text Placeholder 199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6224017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4" name="Text Placeholder 199"/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6224017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5" name="Picture Placeholder 102"/>
          <p:cNvSpPr>
            <a:spLocks noGrp="1"/>
          </p:cNvSpPr>
          <p:nvPr>
            <p:ph type="pic" sz="quarter" idx="30"/>
          </p:nvPr>
        </p:nvSpPr>
        <p:spPr bwMode="gray">
          <a:xfrm>
            <a:off x="7962901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6" name="Text Placeholder 199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7741921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7" name="Text Placeholder 199"/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7741921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8" name="Picture Placeholder 102"/>
          <p:cNvSpPr>
            <a:spLocks noGrp="1"/>
          </p:cNvSpPr>
          <p:nvPr>
            <p:ph type="pic" sz="quarter" idx="33"/>
          </p:nvPr>
        </p:nvSpPr>
        <p:spPr bwMode="gray">
          <a:xfrm>
            <a:off x="4247389" y="73913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9" name="Text Placeholder 199"/>
          <p:cNvSpPr>
            <a:spLocks noGrp="1"/>
          </p:cNvSpPr>
          <p:nvPr>
            <p:ph type="body" sz="quarter" idx="34" hasCustomPrompt="1"/>
          </p:nvPr>
        </p:nvSpPr>
        <p:spPr bwMode="gray">
          <a:xfrm>
            <a:off x="4026409" y="15243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20" name="Text Placeholder 199"/>
          <p:cNvSpPr>
            <a:spLocks noGrp="1"/>
          </p:cNvSpPr>
          <p:nvPr>
            <p:ph type="body" sz="quarter" idx="35" hasCustomPrompt="1"/>
          </p:nvPr>
        </p:nvSpPr>
        <p:spPr bwMode="gray">
          <a:xfrm>
            <a:off x="4026409" y="182149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cxnSp>
        <p:nvCxnSpPr>
          <p:cNvPr id="222" name="Elbow Connector 221"/>
          <p:cNvCxnSpPr>
            <a:stCxn id="220" idx="2"/>
            <a:endCxn id="103" idx="0"/>
          </p:cNvCxnSpPr>
          <p:nvPr userDrawn="1"/>
        </p:nvCxnSpPr>
        <p:spPr bwMode="gray">
          <a:xfrm rot="5400000">
            <a:off x="2401826" y="448056"/>
            <a:ext cx="647698" cy="3851148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4" name="Elbow Connector 223"/>
          <p:cNvCxnSpPr>
            <a:stCxn id="220" idx="2"/>
            <a:endCxn id="215" idx="1"/>
          </p:cNvCxnSpPr>
          <p:nvPr userDrawn="1"/>
        </p:nvCxnSpPr>
        <p:spPr bwMode="gray">
          <a:xfrm rot="16200000" flipH="1">
            <a:off x="6225748" y="475281"/>
            <a:ext cx="647698" cy="3796697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" name="Elbow Connector 225"/>
          <p:cNvCxnSpPr>
            <a:stCxn id="220" idx="2"/>
            <a:endCxn id="109" idx="1"/>
          </p:cNvCxnSpPr>
          <p:nvPr userDrawn="1"/>
        </p:nvCxnSpPr>
        <p:spPr bwMode="gray">
          <a:xfrm rot="5400000">
            <a:off x="3189941" y="1236171"/>
            <a:ext cx="647698" cy="2274919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Elbow Connector 227"/>
          <p:cNvCxnSpPr>
            <a:stCxn id="220" idx="2"/>
            <a:endCxn id="212" idx="1"/>
          </p:cNvCxnSpPr>
          <p:nvPr userDrawn="1"/>
        </p:nvCxnSpPr>
        <p:spPr bwMode="gray">
          <a:xfrm rot="16200000" flipH="1">
            <a:off x="5466796" y="1234233"/>
            <a:ext cx="647698" cy="2278793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Elbow Connector 229"/>
          <p:cNvCxnSpPr>
            <a:stCxn id="220" idx="2"/>
            <a:endCxn id="201" idx="1"/>
          </p:cNvCxnSpPr>
          <p:nvPr userDrawn="1"/>
        </p:nvCxnSpPr>
        <p:spPr bwMode="gray">
          <a:xfrm rot="5400000">
            <a:off x="3948893" y="1995123"/>
            <a:ext cx="647698" cy="757015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2" name="Elbow Connector 231"/>
          <p:cNvCxnSpPr>
            <a:stCxn id="220" idx="2"/>
            <a:endCxn id="209" idx="1"/>
          </p:cNvCxnSpPr>
          <p:nvPr userDrawn="1"/>
        </p:nvCxnSpPr>
        <p:spPr bwMode="gray">
          <a:xfrm rot="16200000" flipH="1">
            <a:off x="4707844" y="1993185"/>
            <a:ext cx="647698" cy="760889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84207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&amp;T Technology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10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3" name="Picture Placeholder 102"/>
          <p:cNvSpPr>
            <a:spLocks noGrp="1"/>
          </p:cNvSpPr>
          <p:nvPr>
            <p:ph type="pic" sz="quarter" idx="24"/>
          </p:nvPr>
        </p:nvSpPr>
        <p:spPr bwMode="gray">
          <a:xfrm>
            <a:off x="163830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1"/>
            <a:ext cx="8534400" cy="505365"/>
          </a:xfrm>
        </p:spPr>
        <p:txBody>
          <a:bodyPr anchor="b">
            <a:normAutofit/>
          </a:bodyPr>
          <a:lstStyle>
            <a:lvl1pPr>
              <a:defRPr sz="2397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L&amp;T Technology Team</a:t>
            </a:r>
          </a:p>
        </p:txBody>
      </p:sp>
      <p:grpSp>
        <p:nvGrpSpPr>
          <p:cNvPr id="4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</p:grpSp>
      <p:sp>
        <p:nvSpPr>
          <p:cNvPr id="103" name="Picture Placeholder 102"/>
          <p:cNvSpPr>
            <a:spLocks noGrp="1"/>
          </p:cNvSpPr>
          <p:nvPr>
            <p:ph type="pic" sz="quarter" idx="10"/>
          </p:nvPr>
        </p:nvSpPr>
        <p:spPr bwMode="gray">
          <a:xfrm>
            <a:off x="149352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0" name="Text Placeholder 199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127254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2" name="Text Placeholder 199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127254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6" name="Picture Placeholder 102"/>
          <p:cNvSpPr>
            <a:spLocks noGrp="1"/>
          </p:cNvSpPr>
          <p:nvPr>
            <p:ph type="pic" sz="quarter" idx="25"/>
          </p:nvPr>
        </p:nvSpPr>
        <p:spPr bwMode="gray">
          <a:xfrm>
            <a:off x="427482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1" name="Picture Placeholder 102"/>
          <p:cNvSpPr>
            <a:spLocks noGrp="1"/>
          </p:cNvSpPr>
          <p:nvPr>
            <p:ph type="pic" sz="quarter" idx="26"/>
          </p:nvPr>
        </p:nvSpPr>
        <p:spPr bwMode="gray">
          <a:xfrm>
            <a:off x="413004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3" name="Text Placeholder 199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390906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25" name="Text Placeholder 199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390906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27" name="Picture Placeholder 102"/>
          <p:cNvSpPr>
            <a:spLocks noGrp="1"/>
          </p:cNvSpPr>
          <p:nvPr>
            <p:ph type="pic" sz="quarter" idx="29"/>
          </p:nvPr>
        </p:nvSpPr>
        <p:spPr bwMode="gray">
          <a:xfrm>
            <a:off x="705612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9" name="Picture Placeholder 102"/>
          <p:cNvSpPr>
            <a:spLocks noGrp="1"/>
          </p:cNvSpPr>
          <p:nvPr>
            <p:ph type="pic" sz="quarter" idx="30"/>
          </p:nvPr>
        </p:nvSpPr>
        <p:spPr bwMode="gray">
          <a:xfrm>
            <a:off x="691134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31" name="Text Placeholder 199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669036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33" name="Text Placeholder 199"/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669036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</p:spTree>
    <p:extLst>
      <p:ext uri="{BB962C8B-B14F-4D97-AF65-F5344CB8AC3E}">
        <p14:creationId xmlns:p14="http://schemas.microsoft.com/office/powerpoint/2010/main" val="11484207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1DCE7D7-B24C-4C05-AA1A-620C2DD649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AE86307F-4FD4-4AA8-B270-E28E73AF2E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33ADB83-C4DB-4A40-AA80-DB420AA21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49ACA01-C58D-43F0-B1E9-25BE362A9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818A0042-3674-4A46-9013-28C0ACD59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36388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16267A4-1AFF-47DF-BB7F-69A57D65C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283FD66-2790-4669-AF47-36AADC9BE7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94510EA7-F8D4-4FC6-9644-309103D80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075E3CC-B9C3-4FBC-BCE2-6AA632CDC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E79DA22-17F1-4A92-8D40-4BB9EF53D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68242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51EE893-C892-4E26-82A3-4C94789AD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12A11931-4027-44D5-BEFE-B05D92E38F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2287CB6-BF1C-4AAB-9595-393934678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C6DAC1A-0F12-4946-A753-0471EBC94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3E9491D-A31C-43FC-A86E-4F8AFF2A5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29705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29FD211-AC49-4AD9-B4C4-2C7867DF0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10F1A02-9827-4412-A2CB-25A7C06F7D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A2F7FC71-404B-47F8-BEEF-1A917B7238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FFAED5E9-132D-40BD-9428-624C32221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EF2613B4-E801-45CE-919A-37D597EBE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4230BA2D-34E0-40C9-A565-21C5762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897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No Gri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3" name="Group 1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5101928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2FD82D2-31BF-4297-ABC7-A8A7204D0E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B794AE6-0E1E-47D9-AFB5-51D2744DCD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60C94B8B-304F-4FDD-ACBE-3518E96258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A85F3AE8-BAE5-4D86-8C94-A064C7C289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9A9541ED-C798-48F2-92EA-8AA97D33F6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8FF1436D-D7B0-4A2D-A515-9FE7CD3EE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3308E264-E465-4553-A444-3341BC9908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37948AA0-C9C0-4400-BC40-12261003E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13285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4F041B7-2117-4D3D-BB3F-10238C769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C918A0D9-57D0-4E36-BE2B-49E78B425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1D526EAA-025E-40A2-84BF-CF7E78330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E85A2788-8C49-4DCA-8447-532E1A626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55496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810CBE1A-8D89-415D-951A-76867DD9F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1C590603-096B-4F48-B169-C0CEF2160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AD497DD-515F-458D-972E-2F2822E1A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76457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2183F35-6319-4F02-B2B6-0B7AAC68B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C0097A5-3745-4585-AC11-D2ECF79707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782ECF2E-3E30-48D5-A1DA-2E3AE1BE9C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A3AEE3EA-F512-4C4F-B4AD-B8206F4B2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C153E88F-7B62-423E-B201-3E59BC453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1C756E77-67F2-47D0-962E-F8FF3C478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17651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2DC6F65-193C-4FF1-A501-804CC140EA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25472D3E-E9BD-4F2D-8DAA-2FF1F6B67F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CAEDC8D6-8F9E-47B9-B8C5-3B4649A70A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04AD0DD0-36F7-45FB-B5A2-B8C078FCD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E00C79C2-BCE9-4126-A400-A7F6E7249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0FC8AA2E-49B1-49CE-A2D7-3DC6D739C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836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11C4E26-6968-4E6D-BDEE-30BA8C89F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0560CABF-A8D5-4887-BBCC-7BAA95B9F5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8FDA706-1DFA-45E3-AE31-2DBE7286D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BD1680A-40AF-4848-81C8-08C5CF533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ADEA5F4-03EB-44DC-999F-A6DAE6731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69188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11803A07-D1BD-4D43-970D-BB0AABCC37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D9A5859D-9EED-4230-8ABE-A5E4A2F2C6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610F9AB-CAE9-405E-AFC2-8E66D90F3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AFB2D5F-CDF1-4C40-BDAE-33FE11F0A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2727C78-F216-4097-AA3B-D711444F6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38323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- No Gri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304800" y="1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Click to 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3" name="Group 1"/>
          <p:cNvGrpSpPr/>
          <p:nvPr userDrawn="1"/>
        </p:nvGrpSpPr>
        <p:grpSpPr>
          <a:xfrm>
            <a:off x="249999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800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800"/>
            </a:p>
          </p:txBody>
        </p:sp>
      </p:grpSp>
    </p:spTree>
    <p:extLst>
      <p:ext uri="{BB962C8B-B14F-4D97-AF65-F5344CB8AC3E}">
        <p14:creationId xmlns:p14="http://schemas.microsoft.com/office/powerpoint/2010/main" val="30338549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149"/>
          <p:cNvGrpSpPr/>
          <p:nvPr/>
        </p:nvGrpSpPr>
        <p:grpSpPr>
          <a:xfrm>
            <a:off x="-1" y="596903"/>
            <a:ext cx="9137515" cy="4344751"/>
            <a:chOff x="0" y="596900"/>
            <a:chExt cx="9144000" cy="4344751"/>
          </a:xfrm>
        </p:grpSpPr>
        <p:grpSp>
          <p:nvGrpSpPr>
            <p:cNvPr id="88" name="Group 87"/>
            <p:cNvGrpSpPr/>
            <p:nvPr userDrawn="1"/>
          </p:nvGrpSpPr>
          <p:grpSpPr>
            <a:xfrm>
              <a:off x="142672" y="603115"/>
              <a:ext cx="8864600" cy="4338536"/>
              <a:chOff x="142672" y="603115"/>
              <a:chExt cx="8864600" cy="4338536"/>
            </a:xfrm>
          </p:grpSpPr>
          <p:cxnSp>
            <p:nvCxnSpPr>
              <p:cNvPr id="10" name="Straight Connector 9"/>
              <p:cNvCxnSpPr/>
              <p:nvPr userDrawn="1"/>
            </p:nvCxnSpPr>
            <p:spPr>
              <a:xfrm>
                <a:off x="1426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/>
              <p:cNvCxnSpPr/>
              <p:nvPr userDrawn="1"/>
            </p:nvCxnSpPr>
            <p:spPr>
              <a:xfrm>
                <a:off x="29551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 userDrawn="1"/>
            </p:nvCxnSpPr>
            <p:spPr>
              <a:xfrm>
                <a:off x="44834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 userDrawn="1"/>
            </p:nvCxnSpPr>
            <p:spPr>
              <a:xfrm>
                <a:off x="60118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 userDrawn="1"/>
            </p:nvCxnSpPr>
            <p:spPr>
              <a:xfrm>
                <a:off x="75402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/>
              <p:nvPr userDrawn="1"/>
            </p:nvCxnSpPr>
            <p:spPr>
              <a:xfrm>
                <a:off x="90686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 userDrawn="1"/>
            </p:nvCxnSpPr>
            <p:spPr>
              <a:xfrm>
                <a:off x="105970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 userDrawn="1"/>
            </p:nvCxnSpPr>
            <p:spPr>
              <a:xfrm>
                <a:off x="121253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/>
              <p:nvPr userDrawn="1"/>
            </p:nvCxnSpPr>
            <p:spPr>
              <a:xfrm>
                <a:off x="136537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 userDrawn="1"/>
            </p:nvCxnSpPr>
            <p:spPr>
              <a:xfrm>
                <a:off x="151821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/>
              <p:cNvCxnSpPr/>
              <p:nvPr userDrawn="1"/>
            </p:nvCxnSpPr>
            <p:spPr>
              <a:xfrm>
                <a:off x="167105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 userDrawn="1"/>
            </p:nvCxnSpPr>
            <p:spPr>
              <a:xfrm>
                <a:off x="182389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/>
              <p:nvPr userDrawn="1"/>
            </p:nvCxnSpPr>
            <p:spPr>
              <a:xfrm>
                <a:off x="197672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 userDrawn="1"/>
            </p:nvCxnSpPr>
            <p:spPr>
              <a:xfrm>
                <a:off x="212956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 userDrawn="1"/>
            </p:nvCxnSpPr>
            <p:spPr>
              <a:xfrm>
                <a:off x="228240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 userDrawn="1"/>
            </p:nvCxnSpPr>
            <p:spPr>
              <a:xfrm>
                <a:off x="243524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 userDrawn="1"/>
            </p:nvCxnSpPr>
            <p:spPr>
              <a:xfrm>
                <a:off x="258808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 userDrawn="1"/>
            </p:nvCxnSpPr>
            <p:spPr>
              <a:xfrm>
                <a:off x="274091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 userDrawn="1"/>
            </p:nvCxnSpPr>
            <p:spPr>
              <a:xfrm>
                <a:off x="289375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 userDrawn="1"/>
            </p:nvCxnSpPr>
            <p:spPr>
              <a:xfrm>
                <a:off x="304659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 userDrawn="1"/>
            </p:nvCxnSpPr>
            <p:spPr>
              <a:xfrm>
                <a:off x="319943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 userDrawn="1"/>
            </p:nvCxnSpPr>
            <p:spPr>
              <a:xfrm>
                <a:off x="335227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 userDrawn="1"/>
            </p:nvCxnSpPr>
            <p:spPr>
              <a:xfrm>
                <a:off x="350510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 userDrawn="1"/>
            </p:nvCxnSpPr>
            <p:spPr>
              <a:xfrm>
                <a:off x="365794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 userDrawn="1"/>
            </p:nvCxnSpPr>
            <p:spPr>
              <a:xfrm>
                <a:off x="381078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 userDrawn="1"/>
            </p:nvCxnSpPr>
            <p:spPr>
              <a:xfrm>
                <a:off x="396362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 userDrawn="1"/>
            </p:nvCxnSpPr>
            <p:spPr>
              <a:xfrm>
                <a:off x="411646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 userDrawn="1"/>
            </p:nvCxnSpPr>
            <p:spPr>
              <a:xfrm>
                <a:off x="426929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 userDrawn="1"/>
            </p:nvCxnSpPr>
            <p:spPr>
              <a:xfrm>
                <a:off x="442213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 userDrawn="1"/>
            </p:nvCxnSpPr>
            <p:spPr>
              <a:xfrm>
                <a:off x="457497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 userDrawn="1"/>
            </p:nvCxnSpPr>
            <p:spPr>
              <a:xfrm>
                <a:off x="472781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 userDrawn="1"/>
            </p:nvCxnSpPr>
            <p:spPr>
              <a:xfrm>
                <a:off x="488065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 userDrawn="1"/>
            </p:nvCxnSpPr>
            <p:spPr>
              <a:xfrm>
                <a:off x="503348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 userDrawn="1"/>
            </p:nvCxnSpPr>
            <p:spPr>
              <a:xfrm>
                <a:off x="518632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 userDrawn="1"/>
            </p:nvCxnSpPr>
            <p:spPr>
              <a:xfrm>
                <a:off x="533916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 userDrawn="1"/>
            </p:nvCxnSpPr>
            <p:spPr>
              <a:xfrm>
                <a:off x="549200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 userDrawn="1"/>
            </p:nvCxnSpPr>
            <p:spPr>
              <a:xfrm>
                <a:off x="564484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 userDrawn="1"/>
            </p:nvCxnSpPr>
            <p:spPr>
              <a:xfrm>
                <a:off x="579767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 userDrawn="1"/>
            </p:nvCxnSpPr>
            <p:spPr>
              <a:xfrm>
                <a:off x="595051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 userDrawn="1"/>
            </p:nvCxnSpPr>
            <p:spPr>
              <a:xfrm>
                <a:off x="610335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 userDrawn="1"/>
            </p:nvCxnSpPr>
            <p:spPr>
              <a:xfrm>
                <a:off x="625619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 userDrawn="1"/>
            </p:nvCxnSpPr>
            <p:spPr>
              <a:xfrm>
                <a:off x="640903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 userDrawn="1"/>
            </p:nvCxnSpPr>
            <p:spPr>
              <a:xfrm>
                <a:off x="656186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 userDrawn="1"/>
            </p:nvCxnSpPr>
            <p:spPr>
              <a:xfrm>
                <a:off x="671470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/>
              <p:nvPr userDrawn="1"/>
            </p:nvCxnSpPr>
            <p:spPr>
              <a:xfrm>
                <a:off x="686754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/>
              <p:nvPr userDrawn="1"/>
            </p:nvCxnSpPr>
            <p:spPr>
              <a:xfrm>
                <a:off x="702038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/>
              <p:cNvCxnSpPr/>
              <p:nvPr userDrawn="1"/>
            </p:nvCxnSpPr>
            <p:spPr>
              <a:xfrm>
                <a:off x="717322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/>
              <p:cNvCxnSpPr/>
              <p:nvPr userDrawn="1"/>
            </p:nvCxnSpPr>
            <p:spPr>
              <a:xfrm>
                <a:off x="732605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/>
              <p:cNvCxnSpPr/>
              <p:nvPr userDrawn="1"/>
            </p:nvCxnSpPr>
            <p:spPr>
              <a:xfrm>
                <a:off x="747889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/>
              <p:cNvCxnSpPr/>
              <p:nvPr userDrawn="1"/>
            </p:nvCxnSpPr>
            <p:spPr>
              <a:xfrm>
                <a:off x="763173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/>
              <p:cNvCxnSpPr/>
              <p:nvPr userDrawn="1"/>
            </p:nvCxnSpPr>
            <p:spPr>
              <a:xfrm>
                <a:off x="77845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/>
              <p:cNvCxnSpPr/>
              <p:nvPr userDrawn="1"/>
            </p:nvCxnSpPr>
            <p:spPr>
              <a:xfrm>
                <a:off x="793741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>
              <a:xfrm>
                <a:off x="809024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>
              <a:xfrm>
                <a:off x="824308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>
              <a:xfrm>
                <a:off x="839592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>
              <a:xfrm>
                <a:off x="854876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>
              <a:xfrm>
                <a:off x="870160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>
              <a:xfrm>
                <a:off x="885443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>
              <a:xfrm>
                <a:off x="90072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0" name="Straight Connector 89"/>
            <p:cNvCxnSpPr/>
            <p:nvPr userDrawn="1"/>
          </p:nvCxnSpPr>
          <p:spPr>
            <a:xfrm rot="5400000">
              <a:off x="4572000" y="-397510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 userDrawn="1"/>
          </p:nvCxnSpPr>
          <p:spPr>
            <a:xfrm rot="5400000">
              <a:off x="4572000" y="-382226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 userDrawn="1"/>
          </p:nvCxnSpPr>
          <p:spPr>
            <a:xfrm rot="5400000">
              <a:off x="4572000" y="-366942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 userDrawn="1"/>
          </p:nvCxnSpPr>
          <p:spPr>
            <a:xfrm rot="5400000">
              <a:off x="4572000" y="-351658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 userDrawn="1"/>
          </p:nvCxnSpPr>
          <p:spPr>
            <a:xfrm rot="5400000">
              <a:off x="4572000" y="-336374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 userDrawn="1"/>
          </p:nvCxnSpPr>
          <p:spPr>
            <a:xfrm rot="5400000">
              <a:off x="4572000" y="-321091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 userDrawn="1"/>
          </p:nvCxnSpPr>
          <p:spPr>
            <a:xfrm rot="5400000">
              <a:off x="4572000" y="-305807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 userDrawn="1"/>
          </p:nvCxnSpPr>
          <p:spPr>
            <a:xfrm rot="5400000">
              <a:off x="4572000" y="-290523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 userDrawn="1"/>
          </p:nvCxnSpPr>
          <p:spPr>
            <a:xfrm rot="5400000">
              <a:off x="4572000" y="-275239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 userDrawn="1"/>
          </p:nvCxnSpPr>
          <p:spPr>
            <a:xfrm rot="5400000">
              <a:off x="4572000" y="-259955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>
            <a:xfrm rot="5400000">
              <a:off x="4572000" y="-244672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>
            <a:xfrm rot="5400000">
              <a:off x="4572000" y="-229388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>
            <a:xfrm rot="5400000">
              <a:off x="4572000" y="-214104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>
            <a:xfrm rot="5400000">
              <a:off x="4572000" y="-198820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>
            <a:xfrm rot="5400000">
              <a:off x="4572000" y="-183536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>
            <a:xfrm rot="5400000">
              <a:off x="4572000" y="-168253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>
            <a:xfrm rot="5400000">
              <a:off x="4572000" y="-152969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>
            <a:xfrm rot="5400000">
              <a:off x="4572000" y="-137685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>
            <a:xfrm rot="5400000">
              <a:off x="4572000" y="-122401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>
            <a:xfrm rot="5400000">
              <a:off x="4572000" y="-107117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>
            <a:xfrm rot="5400000">
              <a:off x="4572000" y="-91834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>
            <a:xfrm rot="5400000">
              <a:off x="4572000" y="-76550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>
            <a:xfrm rot="5400000">
              <a:off x="4572000" y="-61266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>
            <a:xfrm rot="5400000">
              <a:off x="4572000" y="-45982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>
            <a:xfrm rot="5400000">
              <a:off x="4572000" y="-30698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>
            <a:xfrm rot="5400000">
              <a:off x="4572000" y="-15415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>
            <a:xfrm rot="5400000">
              <a:off x="4572000" y="-131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>
            <a:xfrm rot="5400000">
              <a:off x="4572000" y="15152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>
            <a:xfrm rot="5400000">
              <a:off x="4572000" y="30436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1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50000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49"/>
              <a:endParaRPr lang="en-IN" sz="1350">
                <a:solidFill>
                  <a:srgbClr val="FFFFFF"/>
                </a:solidFill>
              </a:endParaRPr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49"/>
              <a:endParaRPr lang="en-IN" sz="1350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309994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Blue_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gray">
          <a:xfrm>
            <a:off x="0" y="583327"/>
            <a:ext cx="9144000" cy="4352708"/>
          </a:xfrm>
          <a:prstGeom prst="rect">
            <a:avLst/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grpSp>
        <p:nvGrpSpPr>
          <p:cNvPr id="98" name="Group 97"/>
          <p:cNvGrpSpPr/>
          <p:nvPr userDrawn="1"/>
        </p:nvGrpSpPr>
        <p:grpSpPr bwMode="gray">
          <a:xfrm>
            <a:off x="-1" y="571501"/>
            <a:ext cx="9137515" cy="4375150"/>
            <a:chOff x="-1" y="596901"/>
            <a:chExt cx="9137515" cy="4375150"/>
          </a:xfrm>
        </p:grpSpPr>
        <p:cxnSp>
          <p:nvCxnSpPr>
            <p:cNvPr id="99" name="Straight Connector 9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rgbClr val="0077B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Content Placeholder 2"/>
          <p:cNvSpPr>
            <a:spLocks noGrp="1"/>
          </p:cNvSpPr>
          <p:nvPr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 marL="171446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1pPr>
            <a:lvl2pPr marL="514337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2pPr>
            <a:lvl3pPr marL="857228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3pPr>
            <a:lvl4pPr marL="1200120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4pPr>
            <a:lvl5pPr marL="1543012" indent="-171446">
              <a:buFontTx/>
              <a:buBlip>
                <a:blip r:embed="rId2"/>
              </a:buBlip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6394488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Grey_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gray">
          <a:xfrm>
            <a:off x="0" y="583327"/>
            <a:ext cx="9144000" cy="435270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104" name="Group 103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0" name="Content Placeholder 2"/>
          <p:cNvSpPr>
            <a:spLocks noGrp="1"/>
          </p:cNvSpPr>
          <p:nvPr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 marL="171446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1pPr>
            <a:lvl2pPr marL="514337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2pPr>
            <a:lvl3pPr marL="857228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3pPr>
            <a:lvl4pPr marL="1200120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4pPr>
            <a:lvl5pPr marL="1543012" indent="-171446">
              <a:buFontTx/>
              <a:buBlip>
                <a:blip r:embed="rId2"/>
              </a:buBlip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277882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- Full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9458" y="0"/>
            <a:ext cx="9137515" cy="4914900"/>
            <a:chOff x="-9458" y="0"/>
            <a:chExt cx="9137515" cy="4914900"/>
          </a:xfrm>
        </p:grpSpPr>
        <p:cxnSp>
          <p:nvCxnSpPr>
            <p:cNvPr id="138" name="Straight Connector 137"/>
            <p:cNvCxnSpPr/>
            <p:nvPr userDrawn="1"/>
          </p:nvCxnSpPr>
          <p:spPr bwMode="gray">
            <a:xfrm>
              <a:off x="1331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2858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43857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5913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7440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8967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10494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12022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13549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15076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16604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18131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19658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21185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22713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24240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257678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27295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288224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30349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318770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334043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34931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364589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37986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395135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41040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42568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440954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45622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471500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48677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502046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517319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53259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547864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56313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578410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593683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60895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624229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63950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654775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670048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68532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700594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71586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731140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746413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76168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776959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>
              <a:off x="79223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>
              <a:off x="807505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>
              <a:off x="822778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>
              <a:off x="83805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>
              <a:off x="853324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>
              <a:off x="86859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>
              <a:off x="88387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>
              <a:off x="899142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flipH="1">
              <a:off x="-9458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flipH="1">
              <a:off x="-9458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 flipH="1">
              <a:off x="-9458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 flipH="1">
              <a:off x="-9458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flipH="1">
              <a:off x="-9458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flipH="1">
              <a:off x="-9458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flipH="1">
              <a:off x="-9458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flipH="1">
              <a:off x="-9458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flipH="1">
              <a:off x="-9458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flipH="1">
              <a:off x="-9458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flipH="1">
              <a:off x="-9458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flipH="1">
              <a:off x="-9458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flipH="1">
              <a:off x="-9458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flipH="1">
              <a:off x="-9458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flipH="1">
              <a:off x="-9458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flipH="1">
              <a:off x="-9458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flipH="1">
              <a:off x="-9458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flipH="1">
              <a:off x="-9458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flipH="1">
              <a:off x="-9458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flipH="1">
              <a:off x="-9458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flipH="1">
              <a:off x="-9458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flipH="1">
              <a:off x="-9458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flipH="1">
              <a:off x="-9458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flipH="1">
              <a:off x="-9458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flipH="1">
              <a:off x="-9458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 flipH="1">
              <a:off x="-9458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 flipH="1">
              <a:off x="-9458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 flipH="1">
              <a:off x="-9458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 flipH="1">
              <a:off x="-9458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 flipH="1">
              <a:off x="-9458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 flipH="1">
              <a:off x="-9458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 flipH="1">
              <a:off x="-9458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 flipH="1">
              <a:off x="-9458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Content Placeholder 2"/>
          <p:cNvSpPr>
            <a:spLocks noGrp="1"/>
          </p:cNvSpPr>
          <p:nvPr userDrawn="1">
            <p:ph sz="quarter" idx="10"/>
          </p:nvPr>
        </p:nvSpPr>
        <p:spPr bwMode="gray">
          <a:xfrm>
            <a:off x="311150" y="279400"/>
            <a:ext cx="8496300" cy="4254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98" name="TextBox 97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849891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- No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311150" y="279400"/>
            <a:ext cx="8496300" cy="4254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98" name="TextBox 97"/>
          <p:cNvSpPr txBox="1"/>
          <p:nvPr userDrawn="1"/>
        </p:nvSpPr>
        <p:spPr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849891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roup 117"/>
          <p:cNvGrpSpPr/>
          <p:nvPr userDrawn="1"/>
        </p:nvGrpSpPr>
        <p:grpSpPr bwMode="gray">
          <a:xfrm>
            <a:off x="-9458" y="0"/>
            <a:ext cx="9137515" cy="4914900"/>
            <a:chOff x="-9458" y="0"/>
            <a:chExt cx="9137515" cy="4914900"/>
          </a:xfrm>
        </p:grpSpPr>
        <p:cxnSp>
          <p:nvCxnSpPr>
            <p:cNvPr id="119" name="Straight Connector 118"/>
            <p:cNvCxnSpPr/>
            <p:nvPr userDrawn="1"/>
          </p:nvCxnSpPr>
          <p:spPr bwMode="gray">
            <a:xfrm>
              <a:off x="1331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>
              <a:off x="2858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>
              <a:off x="43857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>
              <a:off x="5913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>
              <a:off x="7440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>
              <a:off x="8967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>
              <a:off x="10494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>
              <a:off x="12022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>
              <a:off x="13549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>
              <a:off x="15076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>
              <a:off x="16604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>
              <a:off x="18131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>
              <a:off x="19658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>
              <a:off x="21185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>
              <a:off x="22713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>
              <a:off x="24240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257678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27295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288224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30349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318770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334043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34931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364589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37986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395135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41040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42568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440954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45622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471500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48677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502046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517319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53259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547864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56313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578410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593683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60895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624229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63950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654775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670048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68532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700594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71586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731140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746413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76168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776959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79223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807505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822778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83805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853324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86859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88387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899142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 flipH="1">
              <a:off x="-9458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 flipH="1">
              <a:off x="-9458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 flipH="1">
              <a:off x="-9458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 flipH="1">
              <a:off x="-9458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 flipH="1">
              <a:off x="-9458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 flipH="1">
              <a:off x="-9458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 flipH="1">
              <a:off x="-9458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 flipH="1">
              <a:off x="-9458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 flipH="1">
              <a:off x="-9458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 flipH="1">
              <a:off x="-9458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 flipH="1">
              <a:off x="-9458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 flipH="1">
              <a:off x="-9458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 flipH="1">
              <a:off x="-9458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 flipH="1">
              <a:off x="-9458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 flipH="1">
              <a:off x="-9458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 flipH="1">
              <a:off x="-9458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flipH="1">
              <a:off x="-9458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flipH="1">
              <a:off x="-9458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flipH="1">
              <a:off x="-9458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flipH="1">
              <a:off x="-9458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flipH="1">
              <a:off x="-9458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flipH="1">
              <a:off x="-9458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flipH="1">
              <a:off x="-9458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flipH="1">
              <a:off x="-9458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flipH="1">
              <a:off x="-9458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flipH="1">
              <a:off x="-9458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flipH="1">
              <a:off x="-9458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flipH="1">
              <a:off x="-9458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flipH="1">
              <a:off x="-9458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flipH="1">
              <a:off x="-9458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flipH="1">
              <a:off x="-9458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flipH="1">
              <a:off x="-9458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flipH="1">
              <a:off x="-9458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/>
          <p:cNvGrpSpPr/>
          <p:nvPr userDrawn="1"/>
        </p:nvGrpSpPr>
        <p:grpSpPr bwMode="gray">
          <a:xfrm>
            <a:off x="1301946" y="1339943"/>
            <a:ext cx="703306" cy="743349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18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9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20" name="Group 19"/>
          <p:cNvGrpSpPr/>
          <p:nvPr userDrawn="1"/>
        </p:nvGrpSpPr>
        <p:grpSpPr bwMode="gray">
          <a:xfrm>
            <a:off x="7156876" y="2460114"/>
            <a:ext cx="688016" cy="744805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21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2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3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25" name="Parallelogram 24"/>
          <p:cNvSpPr/>
          <p:nvPr/>
        </p:nvSpPr>
        <p:spPr bwMode="gray">
          <a:xfrm>
            <a:off x="1429268" y="1632830"/>
            <a:ext cx="6332164" cy="1182883"/>
          </a:xfrm>
          <a:prstGeom prst="parallelogram">
            <a:avLst>
              <a:gd name="adj" fmla="val 58625"/>
            </a:avLst>
          </a:prstGeom>
          <a:solidFill>
            <a:srgbClr val="003F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1429268" y="1633538"/>
            <a:ext cx="6311200" cy="1182687"/>
          </a:xfrm>
          <a:prstGeom prst="parallelogram">
            <a:avLst>
              <a:gd name="adj" fmla="val 58503"/>
            </a:avLst>
          </a:prstGeom>
        </p:spPr>
        <p:txBody>
          <a:bodyPr lIns="36000" rIns="36000" anchor="ctr">
            <a:noAutofit/>
          </a:bodyPr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  <a:lvl2pPr marL="342891" indent="0" algn="ctr">
              <a:buFontTx/>
              <a:buNone/>
              <a:defRPr/>
            </a:lvl2pPr>
            <a:lvl3pPr marL="685782" indent="0" algn="ctr">
              <a:buFontTx/>
              <a:buNone/>
              <a:defRPr/>
            </a:lvl3pPr>
            <a:lvl4pPr marL="1028674" indent="0" algn="ctr">
              <a:buFontTx/>
              <a:buNone/>
              <a:defRPr/>
            </a:lvl4pPr>
            <a:lvl5pPr marL="1371566" indent="0" algn="ctr">
              <a:buFontTx/>
              <a:buNone/>
              <a:defRPr/>
            </a:lvl5pPr>
          </a:lstStyle>
          <a:p>
            <a:pPr lvl="0"/>
            <a:r>
              <a:rPr lang="en-US"/>
              <a:t>Section Breaker</a:t>
            </a:r>
          </a:p>
        </p:txBody>
      </p:sp>
      <p:sp>
        <p:nvSpPr>
          <p:cNvPr id="117" name="TextBox 116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98944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20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>
            <a:off x="0" y="602874"/>
            <a:ext cx="3689350" cy="4333161"/>
          </a:xfrm>
          <a:prstGeom prst="trapezoid">
            <a:avLst>
              <a:gd name="adj" fmla="val 1811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0" y="603252"/>
            <a:ext cx="3635375" cy="4332784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vert="horz" lIns="0" tIns="0" rIns="0" bIns="0" rtlCol="0" anchor="ctr">
            <a:noAutofit/>
          </a:bodyPr>
          <a:lstStyle>
            <a:lvl1pPr marL="171446" indent="-171446">
              <a:buFont typeface="Arial" panose="020B0604020202020204" pitchFamily="34" charset="0"/>
              <a:buNone/>
              <a:defRPr lang="en-IN" sz="1400" i="1" noProof="0" dirty="0"/>
            </a:lvl1pPr>
          </a:lstStyle>
          <a:p>
            <a:pPr marL="0" lvl="0" indent="0" algn="ctr"/>
            <a:r>
              <a:rPr lang="en-IN"/>
              <a:t>Click icon to add image</a:t>
            </a:r>
            <a:endParaRPr kumimoji="0" lang="en-IN" sz="2100" b="0" i="0" u="none" strike="noStrike" kern="1200" cap="none" spc="0" normalizeH="0" baseline="0" noProof="0">
              <a:ln>
                <a:noFill/>
              </a:ln>
              <a:solidFill>
                <a:srgbClr val="1F1A17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Case Study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3635375" y="629285"/>
            <a:ext cx="5281487" cy="238629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THE CHALLENGE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3642962" y="937260"/>
            <a:ext cx="5274661" cy="5589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Text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635374" y="1754819"/>
            <a:ext cx="5281487" cy="2652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SOLUTION HIGHLIGHTS</a:t>
            </a:r>
          </a:p>
        </p:txBody>
      </p:sp>
      <p:sp>
        <p:nvSpPr>
          <p:cNvPr id="23" name="Text Placeholder 20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3647763" y="2097143"/>
            <a:ext cx="5269097" cy="559177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3646448" y="2869387"/>
            <a:ext cx="5247553" cy="21115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BUSINESS VALUE DELIVERED</a:t>
            </a:r>
          </a:p>
        </p:txBody>
      </p:sp>
      <p:sp>
        <p:nvSpPr>
          <p:cNvPr id="25" name="Text Placeholder 20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3652232" y="3216635"/>
            <a:ext cx="5241770" cy="513924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106" name="Freeform 105"/>
          <p:cNvSpPr/>
          <p:nvPr userDrawn="1"/>
        </p:nvSpPr>
        <p:spPr bwMode="gray">
          <a:xfrm>
            <a:off x="3784645" y="4406180"/>
            <a:ext cx="5197003" cy="508174"/>
          </a:xfrm>
          <a:custGeom>
            <a:avLst/>
            <a:gdLst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0 w 8732520"/>
              <a:gd name="connsiteY7" fmla="*/ 316232 h 316232"/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0 w 8732520"/>
              <a:gd name="connsiteY7" fmla="*/ 316232 h 316232"/>
              <a:gd name="connsiteX8" fmla="*/ 0 w 8732520"/>
              <a:gd name="connsiteY8" fmla="*/ 0 h 316232"/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49070 w 8732520"/>
              <a:gd name="connsiteY7" fmla="*/ 316232 h 316232"/>
              <a:gd name="connsiteX8" fmla="*/ 0 w 8732520"/>
              <a:gd name="connsiteY8" fmla="*/ 0 h 316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32520" h="316232">
                <a:moveTo>
                  <a:pt x="0" y="0"/>
                </a:moveTo>
                <a:lnTo>
                  <a:pt x="564834" y="0"/>
                </a:lnTo>
                <a:lnTo>
                  <a:pt x="8404860" y="0"/>
                </a:lnTo>
                <a:lnTo>
                  <a:pt x="8732520" y="0"/>
                </a:lnTo>
                <a:lnTo>
                  <a:pt x="8495346" y="316232"/>
                </a:lnTo>
                <a:lnTo>
                  <a:pt x="8404860" y="316232"/>
                </a:lnTo>
                <a:lnTo>
                  <a:pt x="327660" y="316232"/>
                </a:lnTo>
                <a:lnTo>
                  <a:pt x="49070" y="316232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600">
              <a:solidFill>
                <a:prstClr val="black"/>
              </a:solidFill>
            </a:endParaRPr>
          </a:p>
        </p:txBody>
      </p:sp>
      <p:sp>
        <p:nvSpPr>
          <p:cNvPr id="107" name="Rectangle 106"/>
          <p:cNvSpPr/>
          <p:nvPr userDrawn="1"/>
        </p:nvSpPr>
        <p:spPr bwMode="gray">
          <a:xfrm>
            <a:off x="7573875" y="4403350"/>
            <a:ext cx="1204954" cy="220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50">
                <a:solidFill>
                  <a:prstClr val="white"/>
                </a:solidFill>
                <a:ea typeface="Calibri" charset="0"/>
                <a:cs typeface="Calibri" charset="0"/>
              </a:rPr>
              <a:t>  </a:t>
            </a:r>
          </a:p>
        </p:txBody>
      </p:sp>
      <p:cxnSp>
        <p:nvCxnSpPr>
          <p:cNvPr id="108" name="Straight Connector 107"/>
          <p:cNvCxnSpPr/>
          <p:nvPr userDrawn="1"/>
        </p:nvCxnSpPr>
        <p:spPr bwMode="gray">
          <a:xfrm>
            <a:off x="5103938" y="4517829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 userDrawn="1"/>
        </p:nvCxnSpPr>
        <p:spPr bwMode="gray">
          <a:xfrm>
            <a:off x="6278085" y="4505522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 userDrawn="1"/>
        </p:nvCxnSpPr>
        <p:spPr bwMode="gray">
          <a:xfrm>
            <a:off x="7493922" y="4505522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/>
          <p:cNvSpPr txBox="1"/>
          <p:nvPr userDrawn="1"/>
        </p:nvSpPr>
        <p:spPr bwMode="gray">
          <a:xfrm>
            <a:off x="4290577" y="4174505"/>
            <a:ext cx="807387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ENGAGEMENT</a:t>
            </a:r>
          </a:p>
        </p:txBody>
      </p:sp>
      <p:sp>
        <p:nvSpPr>
          <p:cNvPr id="112" name="TextBox 111"/>
          <p:cNvSpPr txBox="1"/>
          <p:nvPr userDrawn="1"/>
        </p:nvSpPr>
        <p:spPr bwMode="gray">
          <a:xfrm>
            <a:off x="5489401" y="4165178"/>
            <a:ext cx="777240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TECHNOLOGY</a:t>
            </a:r>
          </a:p>
        </p:txBody>
      </p:sp>
      <p:sp>
        <p:nvSpPr>
          <p:cNvPr id="113" name="TextBox 112"/>
          <p:cNvSpPr txBox="1"/>
          <p:nvPr userDrawn="1"/>
        </p:nvSpPr>
        <p:spPr bwMode="gray">
          <a:xfrm>
            <a:off x="7978724" y="4161774"/>
            <a:ext cx="631987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OUTCOME</a:t>
            </a:r>
          </a:p>
        </p:txBody>
      </p:sp>
      <p:sp>
        <p:nvSpPr>
          <p:cNvPr id="114" name="TextBox 113"/>
          <p:cNvSpPr txBox="1"/>
          <p:nvPr userDrawn="1"/>
        </p:nvSpPr>
        <p:spPr bwMode="gray">
          <a:xfrm>
            <a:off x="6686975" y="4161774"/>
            <a:ext cx="714205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OWNERSHIP</a:t>
            </a:r>
          </a:p>
        </p:txBody>
      </p:sp>
      <p:pic>
        <p:nvPicPr>
          <p:cNvPr id="115" name="Picture 114"/>
          <p:cNvPicPr>
            <a:picLocks noChangeAspect="1"/>
          </p:cNvPicPr>
          <p:nvPr userDrawn="1"/>
        </p:nvPicPr>
        <p:blipFill>
          <a:blip r:embed="rId3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4087507" y="4160864"/>
            <a:ext cx="180000" cy="194562"/>
          </a:xfrm>
          <a:prstGeom prst="rect">
            <a:avLst/>
          </a:prstGeom>
        </p:spPr>
      </p:pic>
      <p:pic>
        <p:nvPicPr>
          <p:cNvPr id="208" name="Picture 207"/>
          <p:cNvPicPr>
            <a:picLocks noChangeAspect="1"/>
          </p:cNvPicPr>
          <p:nvPr userDrawn="1"/>
        </p:nvPicPr>
        <p:blipFill>
          <a:blip r:embed="rId4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7752644" y="4155035"/>
            <a:ext cx="180000" cy="198316"/>
          </a:xfrm>
          <a:prstGeom prst="rect">
            <a:avLst/>
          </a:prstGeom>
        </p:spPr>
      </p:pic>
      <p:pic>
        <p:nvPicPr>
          <p:cNvPr id="209" name="Picture 208"/>
          <p:cNvPicPr>
            <a:picLocks noChangeAspect="1"/>
          </p:cNvPicPr>
          <p:nvPr userDrawn="1"/>
        </p:nvPicPr>
        <p:blipFill>
          <a:blip r:embed="rId5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5286438" y="4166199"/>
            <a:ext cx="180000" cy="181986"/>
          </a:xfrm>
          <a:prstGeom prst="rect">
            <a:avLst/>
          </a:prstGeom>
        </p:spPr>
      </p:pic>
      <p:sp>
        <p:nvSpPr>
          <p:cNvPr id="213" name="Chord 212"/>
          <p:cNvSpPr/>
          <p:nvPr userDrawn="1"/>
        </p:nvSpPr>
        <p:spPr bwMode="gray">
          <a:xfrm>
            <a:off x="6437422" y="4155038"/>
            <a:ext cx="200296" cy="201570"/>
          </a:xfrm>
          <a:prstGeom prst="chord">
            <a:avLst>
              <a:gd name="adj1" fmla="val 5350966"/>
              <a:gd name="adj2" fmla="val 1620000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Chord 213"/>
          <p:cNvSpPr/>
          <p:nvPr userDrawn="1"/>
        </p:nvSpPr>
        <p:spPr bwMode="gray">
          <a:xfrm rot="10800000">
            <a:off x="6440599" y="4155034"/>
            <a:ext cx="200296" cy="201570"/>
          </a:xfrm>
          <a:prstGeom prst="chord">
            <a:avLst>
              <a:gd name="adj1" fmla="val 5350966"/>
              <a:gd name="adj2" fmla="val 16200000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8" hasCustomPrompt="1"/>
          </p:nvPr>
        </p:nvSpPr>
        <p:spPr bwMode="gray">
          <a:xfrm>
            <a:off x="4004122" y="4537436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6" name="Content Placeholder 11"/>
          <p:cNvSpPr>
            <a:spLocks noGrp="1"/>
          </p:cNvSpPr>
          <p:nvPr>
            <p:ph sz="quarter" idx="19" hasCustomPrompt="1"/>
          </p:nvPr>
        </p:nvSpPr>
        <p:spPr bwMode="gray">
          <a:xfrm>
            <a:off x="5249878" y="4531785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7" name="Content Placeholder 11"/>
          <p:cNvSpPr>
            <a:spLocks noGrp="1"/>
          </p:cNvSpPr>
          <p:nvPr>
            <p:ph sz="quarter" idx="20" hasCustomPrompt="1"/>
          </p:nvPr>
        </p:nvSpPr>
        <p:spPr bwMode="gray">
          <a:xfrm>
            <a:off x="6382146" y="4529630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8" name="Content Placeholder 11"/>
          <p:cNvSpPr>
            <a:spLocks noGrp="1"/>
          </p:cNvSpPr>
          <p:nvPr>
            <p:ph sz="quarter" idx="21" hasCustomPrompt="1"/>
          </p:nvPr>
        </p:nvSpPr>
        <p:spPr bwMode="gray">
          <a:xfrm>
            <a:off x="7713596" y="4525610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13603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8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 userDrawn="1"/>
        </p:nvSpPr>
        <p:spPr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8578121" y="4936034"/>
            <a:ext cx="460947" cy="207749"/>
          </a:xfrm>
          <a:prstGeom prst="rect">
            <a:avLst/>
          </a:prstGeom>
          <a:noFill/>
        </p:spPr>
        <p:txBody>
          <a:bodyPr wrap="square" lIns="68579" tIns="34289" rIns="68579" bIns="34289" rtlCol="0">
            <a:spAutoFit/>
          </a:bodyPr>
          <a:lstStyle/>
          <a:p>
            <a:pPr algn="r" defTabSz="685783"/>
            <a:fld id="{D1AD548E-8EA6-684F-9B89-4E9F5DC57BB8}" type="slidenum">
              <a:rPr lang="en-US" sz="90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</a:rPr>
              <a:pPr algn="r" defTabSz="685783"/>
              <a:t>‹#›</a:t>
            </a:fld>
            <a:endParaRPr lang="en-US" sz="900">
              <a:solidFill>
                <a:schemeClr val="tx1">
                  <a:lumMod val="75000"/>
                  <a:lumOff val="25000"/>
                </a:schemeClr>
              </a:solidFill>
              <a:latin typeface="Calibri"/>
            </a:endParaRPr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4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5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9" name="Title Placeholder 18"/>
          <p:cNvSpPr>
            <a:spLocks noGrp="1"/>
          </p:cNvSpPr>
          <p:nvPr>
            <p:ph type="title"/>
          </p:nvPr>
        </p:nvSpPr>
        <p:spPr>
          <a:xfrm>
            <a:off x="304800" y="129539"/>
            <a:ext cx="8382000" cy="3457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21" name="Text Placeholder 20"/>
          <p:cNvSpPr>
            <a:spLocks noGrp="1"/>
          </p:cNvSpPr>
          <p:nvPr>
            <p:ph type="body" idx="1"/>
          </p:nvPr>
        </p:nvSpPr>
        <p:spPr>
          <a:xfrm>
            <a:off x="457200" y="861060"/>
            <a:ext cx="8229600" cy="37331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171446" marR="0" lvl="0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Edit Master text styles</a:t>
            </a:r>
          </a:p>
          <a:p>
            <a:pPr marL="171446" marR="0" lvl="1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Second level</a:t>
            </a:r>
          </a:p>
          <a:p>
            <a:pPr marL="171446" marR="0" lvl="2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Third level</a:t>
            </a:r>
          </a:p>
          <a:p>
            <a:pPr marL="171446" marR="0" lvl="3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Fourth level</a:t>
            </a:r>
          </a:p>
          <a:p>
            <a:pPr marL="171446" marR="0" lvl="4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Fifth level</a:t>
            </a: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1F1A17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5519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3" r:id="rId2"/>
    <p:sldLayoutId id="2147483726" r:id="rId3"/>
    <p:sldLayoutId id="2147483713" r:id="rId4"/>
    <p:sldLayoutId id="2147483714" r:id="rId5"/>
    <p:sldLayoutId id="2147483702" r:id="rId6"/>
    <p:sldLayoutId id="2147483727" r:id="rId7"/>
    <p:sldLayoutId id="2147483700" r:id="rId8"/>
    <p:sldLayoutId id="2147483704" r:id="rId9"/>
    <p:sldLayoutId id="2147483705" r:id="rId10"/>
    <p:sldLayoutId id="2147483715" r:id="rId11"/>
    <p:sldLayoutId id="2147483706" r:id="rId12"/>
    <p:sldLayoutId id="2147483707" r:id="rId13"/>
    <p:sldLayoutId id="2147483708" r:id="rId14"/>
    <p:sldLayoutId id="2147483709" r:id="rId15"/>
    <p:sldLayoutId id="2147483712" r:id="rId16"/>
    <p:sldLayoutId id="2147483716" r:id="rId17"/>
    <p:sldLayoutId id="2147483717" r:id="rId18"/>
    <p:sldLayoutId id="2147483718" r:id="rId19"/>
    <p:sldLayoutId id="2147483719" r:id="rId20"/>
    <p:sldLayoutId id="2147483720" r:id="rId21"/>
    <p:sldLayoutId id="2147483721" r:id="rId22"/>
    <p:sldLayoutId id="2147483710" r:id="rId23"/>
    <p:sldLayoutId id="2147483724" r:id="rId24"/>
    <p:sldLayoutId id="2147483725" r:id="rId25"/>
  </p:sldLayoutIdLst>
  <p:txStyles>
    <p:titleStyle>
      <a:lvl1pPr algn="l" defTabSz="685783" rtl="0" eaLnBrk="1" latinLnBrk="0" hangingPunct="1">
        <a:lnSpc>
          <a:spcPct val="90000"/>
        </a:lnSpc>
        <a:spcBef>
          <a:spcPct val="0"/>
        </a:spcBef>
        <a:buNone/>
        <a:defRPr sz="2400" b="0" kern="1200">
          <a:solidFill>
            <a:schemeClr val="tx1">
              <a:lumMod val="75000"/>
              <a:lumOff val="25000"/>
            </a:schemeClr>
          </a:solidFill>
          <a:latin typeface="+mn-lt"/>
          <a:ea typeface="+mj-ea"/>
          <a:cs typeface="+mj-cs"/>
        </a:defRPr>
      </a:lvl1pPr>
    </p:titleStyle>
    <p:bodyStyle>
      <a:lvl1pPr marL="171446" marR="0" indent="-171446" algn="l" defTabSz="685783" rtl="0" eaLnBrk="1" fontAlgn="auto" latinLnBrk="0" hangingPunct="1">
        <a:lnSpc>
          <a:spcPct val="90000"/>
        </a:lnSpc>
        <a:spcBef>
          <a:spcPts val="750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21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14337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8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28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5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20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4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12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6418C4B4-3AD0-4158-BAFE-DD080906B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EC89CA0-4C7F-4923-862D-C0F8730012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66EE0F0-1F5D-4C27-A6EF-D834602219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C055545-FFB4-40C5-9F43-39BCE15CA1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DCE520A-276D-4F9E-8C8C-4C6197D49D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43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9" r:id="rId1"/>
    <p:sldLayoutId id="2147483840" r:id="rId2"/>
    <p:sldLayoutId id="2147483841" r:id="rId3"/>
    <p:sldLayoutId id="2147483842" r:id="rId4"/>
    <p:sldLayoutId id="2147483843" r:id="rId5"/>
    <p:sldLayoutId id="2147483844" r:id="rId6"/>
    <p:sldLayoutId id="2147483845" r:id="rId7"/>
    <p:sldLayoutId id="2147483846" r:id="rId8"/>
    <p:sldLayoutId id="2147483847" r:id="rId9"/>
    <p:sldLayoutId id="2147483848" r:id="rId10"/>
    <p:sldLayoutId id="2147483849" r:id="rId11"/>
    <p:sldLayoutId id="2147483850" r:id="rId12"/>
    <p:sldLayoutId id="2147483851" r:id="rId13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9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xmlns="" id="{20263F9F-A77B-48C7-9F1D-FACB3193AB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</p:spPr>
      </p:pic>
    </p:spTree>
    <p:extLst>
      <p:ext uri="{BB962C8B-B14F-4D97-AF65-F5344CB8AC3E}">
        <p14:creationId xmlns:p14="http://schemas.microsoft.com/office/powerpoint/2010/main" val="60487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71FFD79-248D-4917-BA6F-E4F43C0A2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Project Highlights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25D7FC9-13C3-42ED-8095-0E178660B8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369" y="699065"/>
            <a:ext cx="7786580" cy="1055307"/>
          </a:xfrm>
        </p:spPr>
        <p:txBody>
          <a:bodyPr>
            <a:normAutofit/>
          </a:bodyPr>
          <a:lstStyle/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Project Name : </a:t>
            </a:r>
            <a:r>
              <a:rPr lang="en-US" sz="1400" dirty="0" smtClean="0">
                <a:latin typeface="Calibri" panose="020F0502020204030204" pitchFamily="34" charset="0"/>
                <a:cs typeface="Calibri" panose="020F0502020204030204" pitchFamily="34" charset="0"/>
              </a:rPr>
              <a:t>RGB LED FADER</a:t>
            </a: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Team Size : </a:t>
            </a:r>
            <a:r>
              <a:rPr lang="en-US" sz="1400" dirty="0" smtClean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3</a:t>
            </a:r>
            <a:endParaRPr lang="en-US" sz="14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smtClean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BU Mentor Name : Rajesh Sola					Mentor PS# </a:t>
            </a:r>
            <a:r>
              <a:rPr lang="en-IN" sz="1400" dirty="0" smtClean="0"/>
              <a:t>4001075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xmlns="" id="{3E1FC178-AF7C-4BB1-AD6C-4A4323580161}"/>
              </a:ext>
            </a:extLst>
          </p:cNvPr>
          <p:cNvSpPr/>
          <p:nvPr/>
        </p:nvSpPr>
        <p:spPr>
          <a:xfrm>
            <a:off x="230369" y="3949504"/>
            <a:ext cx="2428637" cy="91198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b="1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Madhura</a:t>
            </a:r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1100" b="1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Subramanya</a:t>
            </a:r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1100" b="1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Bhat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99003589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2002MYSEMB_F1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BE[ECE]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xmlns="" id="{AC343CAB-A9A4-40D4-9338-128420D95AD4}"/>
              </a:ext>
            </a:extLst>
          </p:cNvPr>
          <p:cNvSpPr/>
          <p:nvPr/>
        </p:nvSpPr>
        <p:spPr>
          <a:xfrm>
            <a:off x="2859288" y="3957724"/>
            <a:ext cx="2428637" cy="91198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Harshitha D R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99003575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2002MYSEMB_F1</a:t>
            </a:r>
          </a:p>
          <a:p>
            <a:pPr algn="ctr"/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BE[EEE]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xmlns="" id="{73E249D4-F529-45FE-8663-1B3A2FC587F8}"/>
              </a:ext>
            </a:extLst>
          </p:cNvPr>
          <p:cNvSpPr/>
          <p:nvPr/>
        </p:nvSpPr>
        <p:spPr>
          <a:xfrm>
            <a:off x="5488207" y="3957724"/>
            <a:ext cx="2428637" cy="91198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b="1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Mounika</a:t>
            </a:r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C H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99003595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2002MYSEMB_F1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 fontAlgn="base">
              <a:lnSpc>
                <a:spcPct val="120000"/>
              </a:lnSpc>
            </a:pP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</a:rPr>
              <a:t>BE[ECE</a:t>
            </a:r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]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3E44D96D-023C-4220-941B-E43C8CDF21AC}"/>
              </a:ext>
            </a:extLst>
          </p:cNvPr>
          <p:cNvSpPr txBox="1"/>
          <p:nvPr/>
        </p:nvSpPr>
        <p:spPr>
          <a:xfrm>
            <a:off x="756248" y="2426635"/>
            <a:ext cx="1214319" cy="140349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25E9AEDE-6C0D-4EA8-84F6-66AB5402F112}"/>
              </a:ext>
            </a:extLst>
          </p:cNvPr>
          <p:cNvSpPr txBox="1"/>
          <p:nvPr/>
        </p:nvSpPr>
        <p:spPr>
          <a:xfrm>
            <a:off x="3588053" y="2414673"/>
            <a:ext cx="1214319" cy="140349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B130485B-E445-4CED-9F63-0CCE3547A51D}"/>
              </a:ext>
            </a:extLst>
          </p:cNvPr>
          <p:cNvSpPr txBox="1"/>
          <p:nvPr/>
        </p:nvSpPr>
        <p:spPr>
          <a:xfrm>
            <a:off x="6095365" y="2414673"/>
            <a:ext cx="1214319" cy="140349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248" y="2426635"/>
            <a:ext cx="1241701" cy="140349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72" t="9587" r="10255" b="15986"/>
          <a:stretch/>
        </p:blipFill>
        <p:spPr>
          <a:xfrm>
            <a:off x="3588053" y="2414673"/>
            <a:ext cx="1214319" cy="14154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402"/>
          <a:stretch/>
        </p:blipFill>
        <p:spPr>
          <a:xfrm>
            <a:off x="6095366" y="2426634"/>
            <a:ext cx="1214318" cy="1403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8095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1E20477-3712-4812-B473-B8EB4852A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Video Snippet</a:t>
            </a:r>
          </a:p>
        </p:txBody>
      </p:sp>
      <p:pic>
        <p:nvPicPr>
          <p:cNvPr id="4" name="WhatsApp Video 2021-03-27 at 6.01.23 PM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5349" r="22764"/>
          <a:stretch/>
        </p:blipFill>
        <p:spPr>
          <a:xfrm>
            <a:off x="1469205" y="1037690"/>
            <a:ext cx="5763802" cy="3554858"/>
          </a:xfrm>
          <a:prstGeom prst="rect">
            <a:avLst/>
          </a:prstGeom>
          <a:solidFill>
            <a:srgbClr val="4F81BD"/>
          </a:solidFill>
          <a:ln>
            <a:noFill/>
          </a:ln>
          <a:effectLst>
            <a:innerShdw blurRad="469900">
              <a:srgbClr val="000000">
                <a:alpha val="86000"/>
              </a:srgbClr>
            </a:innerShdw>
          </a:effectLst>
          <a:scene3d>
            <a:camera prst="orthographicFront"/>
            <a:lightRig rig="soft" dir="t"/>
          </a:scene3d>
          <a:sp3d/>
        </p:spPr>
      </p:pic>
    </p:spTree>
    <p:extLst>
      <p:ext uri="{BB962C8B-B14F-4D97-AF65-F5344CB8AC3E}">
        <p14:creationId xmlns:p14="http://schemas.microsoft.com/office/powerpoint/2010/main" val="358242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11902CF-2828-4726-B02E-4D9EB45BD7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1"/>
            <a:ext cx="8534400" cy="565078"/>
          </a:xfrm>
        </p:spPr>
        <p:txBody>
          <a:bodyPr>
            <a:noAutofit/>
          </a:bodyPr>
          <a:lstStyle/>
          <a:p>
            <a:r>
              <a:rPr lang="en-US" b="0" i="0" dirty="0">
                <a:effectLst/>
                <a:latin typeface="Segoe UI" panose="020B0502040204020203" pitchFamily="34" charset="0"/>
              </a:rPr>
              <a:t>Future development that can be implemented further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A080926-5C7B-48EE-8EA7-578934B39A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986318"/>
            <a:ext cx="8534400" cy="3871431"/>
          </a:xfrm>
        </p:spPr>
        <p:txBody>
          <a:bodyPr>
            <a:normAutofit/>
          </a:bodyPr>
          <a:lstStyle/>
          <a:p>
            <a:r>
              <a:rPr lang="en-US" sz="2000" dirty="0" smtClean="0"/>
              <a:t>It can be implemented in LCD display</a:t>
            </a:r>
            <a:endParaRPr lang="en-US" sz="2000" dirty="0"/>
          </a:p>
          <a:p>
            <a:r>
              <a:rPr lang="en-US" sz="2000" dirty="0"/>
              <a:t>It can be implemented in CRT</a:t>
            </a:r>
          </a:p>
          <a:p>
            <a:r>
              <a:rPr lang="en-US" sz="2000" dirty="0"/>
              <a:t>Indoor and Outdoor lighting</a:t>
            </a:r>
          </a:p>
          <a:p>
            <a:r>
              <a:rPr lang="en-US" sz="2000" dirty="0" smtClean="0"/>
              <a:t>They can be </a:t>
            </a:r>
            <a:r>
              <a:rPr lang="en-US" sz="2000" dirty="0"/>
              <a:t>used in mobile applications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8474830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93" r="13693"/>
          <a:stretch>
            <a:fillRect/>
          </a:stretch>
        </p:blipFill>
        <p:spPr>
          <a:xfrm>
            <a:off x="4379513" y="-1"/>
            <a:ext cx="4764488" cy="4917591"/>
          </a:xfrm>
        </p:spPr>
      </p:pic>
      <p:sp>
        <p:nvSpPr>
          <p:cNvPr id="9" name="TextBox 8"/>
          <p:cNvSpPr txBox="1"/>
          <p:nvPr/>
        </p:nvSpPr>
        <p:spPr>
          <a:xfrm>
            <a:off x="1460500" y="1498600"/>
            <a:ext cx="26632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000" b="1">
                <a:solidFill>
                  <a:schemeClr val="bg2"/>
                </a:solidFill>
              </a:rPr>
              <a:t>Thank </a:t>
            </a:r>
            <a:r>
              <a:rPr lang="en-IN" sz="4000" b="1">
                <a:solidFill>
                  <a:srgbClr val="FFC000"/>
                </a:solidFill>
              </a:rPr>
              <a:t>You</a:t>
            </a:r>
            <a:r>
              <a:rPr lang="en-IN" sz="4000" b="1">
                <a:solidFill>
                  <a:schemeClr val="bg2"/>
                </a:solidFill>
              </a:rPr>
              <a:t> !</a:t>
            </a:r>
          </a:p>
        </p:txBody>
      </p:sp>
      <p:pic>
        <p:nvPicPr>
          <p:cNvPr id="4" name="Picture 3">
            <a:hlinkClick r:id="" action="ppaction://noaction"/>
            <a:extLst>
              <a:ext uri="{FF2B5EF4-FFF2-40B4-BE49-F238E27FC236}">
                <a16:creationId xmlns:a16="http://schemas.microsoft.com/office/drawing/2014/main" xmlns="" id="{E64500E8-6DE5-420E-A176-916B47731F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706" t="14152" r="28593" b="50055"/>
          <a:stretch/>
        </p:blipFill>
        <p:spPr>
          <a:xfrm>
            <a:off x="8387294" y="4208385"/>
            <a:ext cx="540454" cy="525393"/>
          </a:xfrm>
          <a:prstGeom prst="ellipse">
            <a:avLst/>
          </a:prstGeom>
          <a:ln w="63500" cap="rnd"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</p:spTree>
    <p:extLst>
      <p:ext uri="{BB962C8B-B14F-4D97-AF65-F5344CB8AC3E}">
        <p14:creationId xmlns:p14="http://schemas.microsoft.com/office/powerpoint/2010/main" val="1824373369"/>
      </p:ext>
    </p:extLst>
  </p:cSld>
  <p:clrMapOvr>
    <a:masterClrMapping/>
  </p:clrMapOvr>
</p:sld>
</file>

<file path=ppt/theme/theme1.xml><?xml version="1.0" encoding="utf-8"?>
<a:theme xmlns:a="http://schemas.openxmlformats.org/drawingml/2006/main" name="L&amp;T Theme 2">
  <a:themeElements>
    <a:clrScheme name="L&amp;T Colors">
      <a:dk1>
        <a:srgbClr val="000000"/>
      </a:dk1>
      <a:lt1>
        <a:srgbClr val="FFFFFF"/>
      </a:lt1>
      <a:dk2>
        <a:srgbClr val="00B0F0"/>
      </a:dk2>
      <a:lt2>
        <a:srgbClr val="004581"/>
      </a:lt2>
      <a:accent1>
        <a:srgbClr val="0556CD"/>
      </a:accent1>
      <a:accent2>
        <a:srgbClr val="058EFF"/>
      </a:accent2>
      <a:accent3>
        <a:srgbClr val="FFCC29"/>
      </a:accent3>
      <a:accent4>
        <a:srgbClr val="F7411D"/>
      </a:accent4>
      <a:accent5>
        <a:srgbClr val="1A9664"/>
      </a:accent5>
      <a:accent6>
        <a:srgbClr val="DA8200"/>
      </a:accent6>
      <a:hlink>
        <a:srgbClr val="7BD3F7"/>
      </a:hlink>
      <a:folHlink>
        <a:srgbClr val="0769F9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TTS Template" id="{DAAFF04E-B826-4BA4-9E2F-F0B385DA2580}" vid="{545CF6F9-EC09-4062-AB06-81486AB6AE32}"/>
    </a:ext>
  </a:extLst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TTS Template" id="{DAAFF04E-B826-4BA4-9E2F-F0B385DA2580}" vid="{692DDEE8-6A3D-454E-A172-2B213806F6FE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49C3B21729434C834F03C10CFD3EE7" ma:contentTypeVersion="11" ma:contentTypeDescription="Create a new document." ma:contentTypeScope="" ma:versionID="dda2e0ad570191573d4862d24315b090">
  <xsd:schema xmlns:xsd="http://www.w3.org/2001/XMLSchema" xmlns:xs="http://www.w3.org/2001/XMLSchema" xmlns:p="http://schemas.microsoft.com/office/2006/metadata/properties" xmlns:ns2="3f90b35a-c7f5-466e-bdce-aad1192bcad3" xmlns:ns3="abad16e2-75b5-4d02-890c-30395bfef711" targetNamespace="http://schemas.microsoft.com/office/2006/metadata/properties" ma:root="true" ma:fieldsID="822e9fa36678c5abd975587ddd4d1967" ns2:_="" ns3:_="">
    <xsd:import namespace="3f90b35a-c7f5-466e-bdce-aad1192bcad3"/>
    <xsd:import namespace="abad16e2-75b5-4d02-890c-30395bfef71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f90b35a-c7f5-466e-bdce-aad1192bcad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bad16e2-75b5-4d02-890c-30395bfef711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E0B9548-FE58-4485-B5D9-973899E1873F}">
  <ds:schemaRefs>
    <ds:schemaRef ds:uri="744734cd-2cc4-42b9-ac52-9cd9b6cc6337"/>
    <ds:schemaRef ds:uri="http://schemas.microsoft.com/office/infopath/2007/PartnerControls"/>
    <ds:schemaRef ds:uri="http://www.w3.org/XML/1998/namespace"/>
    <ds:schemaRef ds:uri="http://schemas.openxmlformats.org/package/2006/metadata/core-properties"/>
    <ds:schemaRef ds:uri="175307f7-0a56-438d-b0eb-5c1570be7b3a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1B39875D-F75F-48DD-BAA7-E8239D66A8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f90b35a-c7f5-466e-bdce-aad1192bcad3"/>
    <ds:schemaRef ds:uri="abad16e2-75b5-4d02-890c-30395bfef71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AC07C51-6059-4827-AD54-DEC5A7B60B5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1311</TotalTime>
  <Words>76</Words>
  <Application>Microsoft Office PowerPoint</Application>
  <PresentationFormat>On-screen Show (16:9)</PresentationFormat>
  <Paragraphs>23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Arial</vt:lpstr>
      <vt:lpstr>Calibri</vt:lpstr>
      <vt:lpstr>Calibri Light</vt:lpstr>
      <vt:lpstr>Segoe UI</vt:lpstr>
      <vt:lpstr>Times New Roman</vt:lpstr>
      <vt:lpstr>Verdana</vt:lpstr>
      <vt:lpstr>L&amp;T Theme 2</vt:lpstr>
      <vt:lpstr>2_Office Theme</vt:lpstr>
      <vt:lpstr>PowerPoint Presentation</vt:lpstr>
      <vt:lpstr>Project Highlights</vt:lpstr>
      <vt:lpstr>Project Video Snippet</vt:lpstr>
      <vt:lpstr>Future development that can be implemented further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Global Engineering Academy (GEA)</dc:title>
  <dc:creator>Ramya Manchaiah</dc:creator>
  <cp:lastModifiedBy>Harshitha D R</cp:lastModifiedBy>
  <cp:revision>137</cp:revision>
  <dcterms:created xsi:type="dcterms:W3CDTF">2020-09-04T19:07:05Z</dcterms:created>
  <dcterms:modified xsi:type="dcterms:W3CDTF">2021-04-07T06:48:41Z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b5591f2-6b23-403d-aa5f-b6d577f5e572_Enabled">
    <vt:lpwstr>true</vt:lpwstr>
  </property>
  <property fmtid="{D5CDD505-2E9C-101B-9397-08002B2CF9AE}" pid="3" name="MSIP_Label_4b5591f2-6b23-403d-aa5f-b6d577f5e572_SetDate">
    <vt:lpwstr>2020-09-04T19:39:47Z</vt:lpwstr>
  </property>
  <property fmtid="{D5CDD505-2E9C-101B-9397-08002B2CF9AE}" pid="4" name="MSIP_Label_4b5591f2-6b23-403d-aa5f-b6d577f5e572_Method">
    <vt:lpwstr>Standard</vt:lpwstr>
  </property>
  <property fmtid="{D5CDD505-2E9C-101B-9397-08002B2CF9AE}" pid="5" name="MSIP_Label_4b5591f2-6b23-403d-aa5f-b6d577f5e572_Name">
    <vt:lpwstr>4b5591f2-6b23-403d-aa5f-b6d577f5e572</vt:lpwstr>
  </property>
  <property fmtid="{D5CDD505-2E9C-101B-9397-08002B2CF9AE}" pid="6" name="MSIP_Label_4b5591f2-6b23-403d-aa5f-b6d577f5e572_SiteId">
    <vt:lpwstr>311b3378-8e8a-4b5e-a33f-e80a3d8ba60a</vt:lpwstr>
  </property>
  <property fmtid="{D5CDD505-2E9C-101B-9397-08002B2CF9AE}" pid="7" name="MSIP_Label_4b5591f2-6b23-403d-aa5f-b6d577f5e572_ActionId">
    <vt:lpwstr>832ade06-c9cf-42a6-8b1c-0000c26f97de</vt:lpwstr>
  </property>
  <property fmtid="{D5CDD505-2E9C-101B-9397-08002B2CF9AE}" pid="8" name="MSIP_Label_4b5591f2-6b23-403d-aa5f-b6d577f5e572_ContentBits">
    <vt:lpwstr>0</vt:lpwstr>
  </property>
  <property fmtid="{D5CDD505-2E9C-101B-9397-08002B2CF9AE}" pid="9" name="ContentTypeId">
    <vt:lpwstr>0x010100EE49C3B21729434C834F03C10CFD3EE7</vt:lpwstr>
  </property>
</Properties>
</file>

<file path=docProps/thumbnail.jpeg>
</file>